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7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C86D43-15F5-4117-A7A4-130960019D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FC2D8B4-EA93-4C0F-B34C-F9EDA6DCE8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EA80A4-BC29-4D75-BEF8-C06FB4534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94215-98E9-43F0-9842-2EA93F8C3DBD}" type="datetimeFigureOut">
              <a:rPr lang="ko-KR" altLang="en-US" smtClean="0"/>
              <a:t>2017-12-02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C5E283-DE5F-4E13-AB0F-7AD021564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9495DB-B6A9-44D7-8840-390B10BEC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0092C-B185-41A7-8058-5E1E5E1994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6360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DFF492-0681-48C3-8FCC-E070CE044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7A7F719-A19E-42C0-B3E3-51687C585D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FE8817-6DDC-4F35-B960-80B1FBD01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94215-98E9-43F0-9842-2EA93F8C3DBD}" type="datetimeFigureOut">
              <a:rPr lang="ko-KR" altLang="en-US" smtClean="0"/>
              <a:t>2017-12-02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E13E1C-2042-4E8F-A442-526102BA4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CF1C1E-9FDF-4DFC-AA14-F5C76122A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0092C-B185-41A7-8058-5E1E5E1994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0949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86DB49B-3E33-41E9-9C46-95B2E7F9FE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E545C67-7833-479C-92E5-F482A7310F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F1EE98-E926-48A3-86DA-D46E58E07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94215-98E9-43F0-9842-2EA93F8C3DBD}" type="datetimeFigureOut">
              <a:rPr lang="ko-KR" altLang="en-US" smtClean="0"/>
              <a:t>2017-12-02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9374B7-B37C-4AE5-892F-2137417EC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3F53CF-113A-4134-B232-6380591A3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0092C-B185-41A7-8058-5E1E5E1994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501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C523B9-9F67-4237-AE62-3D4C552DF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3044C1-B56D-4E24-9B60-B86668EA9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38A596-090D-4565-B84B-65B991CA8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94215-98E9-43F0-9842-2EA93F8C3DBD}" type="datetimeFigureOut">
              <a:rPr lang="ko-KR" altLang="en-US" smtClean="0"/>
              <a:t>2017-12-02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BD9D36-743A-4C61-8E2A-F24CFA779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2FE715-7F02-426B-98D4-BB56BE89C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0092C-B185-41A7-8058-5E1E5E1994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9733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12F1AE-4DBA-4FB0-899C-1FAB59EAD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2F587BA-6FB3-4D47-B6B9-A3F7E4B15F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1408D6-228A-462B-85D8-4657A4D82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94215-98E9-43F0-9842-2EA93F8C3DBD}" type="datetimeFigureOut">
              <a:rPr lang="ko-KR" altLang="en-US" smtClean="0"/>
              <a:t>2017-12-02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998978-220C-4A35-814E-FFB335BEA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37F0B2-5043-4343-AC17-E5CD78A4E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0092C-B185-41A7-8058-5E1E5E1994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670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0B3BF7-976C-4444-B96E-86AEFCD6F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A5B19B-D151-44E0-9550-CE13122A05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77E0A3B-ECA5-4260-B7AC-D7523891F2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EAA3EA-E276-4E10-9D14-F81F520D9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94215-98E9-43F0-9842-2EA93F8C3DBD}" type="datetimeFigureOut">
              <a:rPr lang="ko-KR" altLang="en-US" smtClean="0"/>
              <a:t>2017-12-02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245F2E-0BB7-416C-8344-6EA14B90B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693EBDA-C866-48EB-B6E6-C05360B04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0092C-B185-41A7-8058-5E1E5E1994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1242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059097-51BA-4D56-88EB-0EE06C8F1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8EABD0-62DC-4334-A311-82AE92B4C7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3D1EC31-0C4F-40D6-9D91-BFF46A3896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C7CFF0D-972E-4770-A5E6-0F96FE6ED0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B6ECE8F-0815-4117-B468-C0ADFF01D1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4C430CE-EEE0-4F51-955A-BAB3AA93D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94215-98E9-43F0-9842-2EA93F8C3DBD}" type="datetimeFigureOut">
              <a:rPr lang="ko-KR" altLang="en-US" smtClean="0"/>
              <a:t>2017-12-02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DAE845E-4900-4C34-98D6-A2DEA7815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7DB734-F233-4EEC-9FB0-53BFBA75D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0092C-B185-41A7-8058-5E1E5E1994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845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2583C1-04F0-4096-99C4-BBB295C2F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EEF5D6B-2187-42D6-B62E-51338DFE2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94215-98E9-43F0-9842-2EA93F8C3DBD}" type="datetimeFigureOut">
              <a:rPr lang="ko-KR" altLang="en-US" smtClean="0"/>
              <a:t>2017-12-02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8056497-B3F0-4A11-B453-F2561C7C4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D5CD360-1E0E-47FD-9966-7CA9549F1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0092C-B185-41A7-8058-5E1E5E1994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4503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3FA70D9-DF01-4AF4-8CDA-41188D3E5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94215-98E9-43F0-9842-2EA93F8C3DBD}" type="datetimeFigureOut">
              <a:rPr lang="ko-KR" altLang="en-US" smtClean="0"/>
              <a:t>2017-12-02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102EAE8-7C2D-42E0-9A58-9215EA7FE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0AD4561-FC7C-4F37-8926-9C8D2B66A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0092C-B185-41A7-8058-5E1E5E1994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9832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5902F6-E7C8-4084-A731-B084520D9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1FFB2A-28AF-475A-B1B1-38194310E0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9FC8915-A3F3-4571-BDDF-C119017F2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55F310-DDCD-440F-A044-35C4BD252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94215-98E9-43F0-9842-2EA93F8C3DBD}" type="datetimeFigureOut">
              <a:rPr lang="ko-KR" altLang="en-US" smtClean="0"/>
              <a:t>2017-12-02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0FA98F9-D62D-4F16-A4C7-AF5FD3DC4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4CEDCF-FEE3-4321-BE6C-F137A79F0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0092C-B185-41A7-8058-5E1E5E1994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5519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922445-C4D9-4A0F-93A1-A43EEF7BC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3871DEB-86E1-43C5-97BC-6755B4C90D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EA90293-938C-4631-BCD0-E5C41E9876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A66475B-9996-4FCB-BB88-F95EC37B7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94215-98E9-43F0-9842-2EA93F8C3DBD}" type="datetimeFigureOut">
              <a:rPr lang="ko-KR" altLang="en-US" smtClean="0"/>
              <a:t>2017-12-02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098576-517A-4D64-9069-7A91DF630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4FB59F-480F-447E-9BB1-F8D85ADBF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0092C-B185-41A7-8058-5E1E5E1994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6865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B7B7FE6-6C42-43BD-95DE-64EC75C0A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BCD292-31F2-4C87-9AD8-0CD8412191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146E8B-6042-4B78-AC47-62E62D83FC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94215-98E9-43F0-9842-2EA93F8C3DBD}" type="datetimeFigureOut">
              <a:rPr lang="ko-KR" altLang="en-US" smtClean="0"/>
              <a:t>2017-12-02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B47587-2F10-4320-84D1-622B7DB09C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BA3C04-7557-4FDE-9EDC-EB8E751506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0092C-B185-41A7-8058-5E1E5E1994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6581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58AE5D8-D267-4F57-8B17-D5A2AD2C96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3013158" y="133365"/>
            <a:ext cx="556308" cy="35817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1AE6330-7865-4DF4-B6B3-4A95AE8D08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3978270" y="133364"/>
            <a:ext cx="579170" cy="35817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2972B68-6FC6-4F54-AE9D-40B16AD90A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4514741" y="144796"/>
            <a:ext cx="571550" cy="3505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DC1452B-5181-4F00-BA3A-D56EEDD118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5073665" y="152416"/>
            <a:ext cx="594412" cy="36579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D5D2DD4-B537-4B16-868F-4006D40455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6200000">
            <a:off x="5543018" y="121933"/>
            <a:ext cx="579170" cy="38103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3BEE11B-C9A3-4EF5-A7EF-E63F7794488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6200000">
            <a:off x="6056626" y="102881"/>
            <a:ext cx="609653" cy="41913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C7D6732-52B8-4F3F-BDE4-32659D8AD0B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6200000">
            <a:off x="6552779" y="102880"/>
            <a:ext cx="594412" cy="40389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70FD2FD-E28D-46ED-A927-0FD4BB615B3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6200000">
            <a:off x="7029879" y="99068"/>
            <a:ext cx="609653" cy="41151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D325A11-5679-49ED-85AA-761DD61581A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16200000">
            <a:off x="7514601" y="129554"/>
            <a:ext cx="602032" cy="41151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F4BD6C5-FFC1-4452-94CC-6981944990E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16200000">
            <a:off x="8003133" y="125743"/>
            <a:ext cx="563929" cy="388654"/>
          </a:xfrm>
          <a:prstGeom prst="rect">
            <a:avLst/>
          </a:prstGeom>
        </p:spPr>
      </p:pic>
      <p:grpSp>
        <p:nvGrpSpPr>
          <p:cNvPr id="24" name="그룹 23">
            <a:extLst>
              <a:ext uri="{FF2B5EF4-FFF2-40B4-BE49-F238E27FC236}">
                <a16:creationId xmlns:a16="http://schemas.microsoft.com/office/drawing/2014/main" id="{001DC4E0-E687-4595-9069-02B59190EDED}"/>
              </a:ext>
            </a:extLst>
          </p:cNvPr>
          <p:cNvGrpSpPr/>
          <p:nvPr/>
        </p:nvGrpSpPr>
        <p:grpSpPr>
          <a:xfrm>
            <a:off x="0" y="0"/>
            <a:ext cx="3090177" cy="4977264"/>
            <a:chOff x="2838228" y="735727"/>
            <a:chExt cx="3090177" cy="4977264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332B482E-0021-4DAD-9091-8C3BF45DB17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2838228" y="4440341"/>
              <a:ext cx="1028789" cy="1272650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287F0224-8AA1-42ED-B214-1A78BE766F8A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4891995" y="3189677"/>
              <a:ext cx="1036410" cy="1265030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06CEE8EC-A401-4294-8CCC-816BF595A6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3870827" y="3204919"/>
              <a:ext cx="1021168" cy="1249788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107E93EC-E1F0-4A4F-A0E9-F6EF2DBC08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2849659" y="3204919"/>
              <a:ext cx="1021168" cy="1257409"/>
            </a:xfrm>
            <a:prstGeom prst="rect">
              <a:avLst/>
            </a:prstGeom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80D5B33D-2B4B-4509-BF64-7EE70C5AEF24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4884375" y="1939889"/>
              <a:ext cx="1044030" cy="1257409"/>
            </a:xfrm>
            <a:prstGeom prst="rect">
              <a:avLst/>
            </a:prstGeom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63AF9A25-ECE4-49D2-AE8E-DA90BE09B94F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3882258" y="1936078"/>
              <a:ext cx="1021168" cy="1265030"/>
            </a:xfrm>
            <a:prstGeom prst="rect">
              <a:avLst/>
            </a:prstGeom>
          </p:spPr>
        </p:pic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E42C4D05-2188-4B6D-B8D3-5287A93F6788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2857279" y="1955131"/>
              <a:ext cx="1028789" cy="1249788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7E0239B2-233B-4113-A408-F21239700CEF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4895805" y="735727"/>
              <a:ext cx="1028789" cy="1242168"/>
            </a:xfrm>
            <a:prstGeom prst="rect">
              <a:avLst/>
            </a:prstGeom>
          </p:spPr>
        </p:pic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C6E9ED8E-1A6E-4149-B5D9-43CFE272AB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3893688" y="743347"/>
              <a:ext cx="1021168" cy="1249788"/>
            </a:xfrm>
            <a:prstGeom prst="rect">
              <a:avLst/>
            </a:prstGeom>
          </p:spPr>
        </p:pic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750675BC-C385-4E61-BEB3-9B07710802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2858087" y="743347"/>
              <a:ext cx="1036410" cy="1288581"/>
            </a:xfrm>
            <a:prstGeom prst="rect">
              <a:avLst/>
            </a:prstGeom>
          </p:spPr>
        </p:pic>
      </p:grpSp>
      <p:pic>
        <p:nvPicPr>
          <p:cNvPr id="25" name="그림 24">
            <a:extLst>
              <a:ext uri="{FF2B5EF4-FFF2-40B4-BE49-F238E27FC236}">
                <a16:creationId xmlns:a16="http://schemas.microsoft.com/office/drawing/2014/main" id="{0BBA6ADF-867C-4602-8286-11EDFA505549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322782" y="697651"/>
            <a:ext cx="5400675" cy="3028950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2ED63753-018E-44AC-A09C-6EB0540004B3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359838" y="3736494"/>
            <a:ext cx="5400675" cy="3028950"/>
          </a:xfrm>
          <a:prstGeom prst="rect">
            <a:avLst/>
          </a:prstGeom>
        </p:spPr>
      </p:pic>
      <p:pic>
        <p:nvPicPr>
          <p:cNvPr id="27" name="그림 26" descr="EMB0000043c0da0">
            <a:extLst>
              <a:ext uri="{FF2B5EF4-FFF2-40B4-BE49-F238E27FC236}">
                <a16:creationId xmlns:a16="http://schemas.microsoft.com/office/drawing/2014/main" id="{6E1BDEBD-53BA-4CD5-9CA9-3F62F1D51186}"/>
              </a:ext>
            </a:extLst>
          </p:cNvPr>
          <p:cNvPicPr/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603" y="1219404"/>
            <a:ext cx="5561602" cy="3317974"/>
          </a:xfrm>
          <a:prstGeom prst="rect">
            <a:avLst/>
          </a:prstGeom>
          <a:noFill/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A1A13138-9C39-4767-B359-42A1382D85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1084309" y="3893616"/>
            <a:ext cx="273606" cy="167811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AA7CADA6-6F38-4B34-BBE9-E2ECEA8901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1256293" y="3889443"/>
            <a:ext cx="273609" cy="176159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B89C7346-81A9-4D56-BCFF-F574606046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1428977" y="3892919"/>
            <a:ext cx="273609" cy="169206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BB7680A1-9B12-43C3-A4EC-E488E3D2595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6200000">
            <a:off x="1602316" y="3883550"/>
            <a:ext cx="273513" cy="188040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1E47DEDA-3B81-4B33-9337-3E1FC92BFE9F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8723457" y="4129509"/>
            <a:ext cx="5734050" cy="5153025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2DC20D74-7BA7-4553-B0D7-42ECFA3BEA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6200000">
            <a:off x="1775899" y="3887429"/>
            <a:ext cx="277719" cy="182710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5A4CF948-685D-4061-8B69-979636AFA91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6200000">
            <a:off x="1956827" y="3883549"/>
            <a:ext cx="273513" cy="188040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3DF4DF72-3BCE-4D3D-AB9A-3DFE3860F7E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16200000">
            <a:off x="2132040" y="3883202"/>
            <a:ext cx="273515" cy="186960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3821FBFE-3ADA-4A6D-8AA7-6749014CD5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2310191" y="3903546"/>
            <a:ext cx="259869" cy="159919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7AF666C2-38CB-471C-9ACC-2ECF7A511B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2470515" y="3906689"/>
            <a:ext cx="259869" cy="159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209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이효준</dc:creator>
  <cp:lastModifiedBy>이효준</cp:lastModifiedBy>
  <cp:revision>5</cp:revision>
  <dcterms:created xsi:type="dcterms:W3CDTF">2017-11-02T13:51:13Z</dcterms:created>
  <dcterms:modified xsi:type="dcterms:W3CDTF">2017-12-01T16:55:08Z</dcterms:modified>
</cp:coreProperties>
</file>