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56" r:id="rId2"/>
    <p:sldMasterId id="2147483731" r:id="rId3"/>
    <p:sldMasterId id="2147483743" r:id="rId4"/>
    <p:sldMasterId id="2147483719" r:id="rId5"/>
    <p:sldMasterId id="2147483695" r:id="rId6"/>
    <p:sldMasterId id="2147483707" r:id="rId7"/>
  </p:sldMasterIdLst>
  <p:sldIdLst>
    <p:sldId id="256" r:id="rId8"/>
    <p:sldId id="258" r:id="rId9"/>
    <p:sldId id="260" r:id="rId10"/>
    <p:sldId id="259" r:id="rId11"/>
    <p:sldId id="263" r:id="rId12"/>
    <p:sldId id="262" r:id="rId13"/>
    <p:sldId id="261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82D08-EADB-4F94-9DF0-065451297E9E}" v="4" dt="2025-02-16T13:52:15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wester Kubik" userId="a93e640dba23f016" providerId="LiveId" clId="{58882D08-EADB-4F94-9DF0-065451297E9E}"/>
    <pc:docChg chg="custSel modSld addMainMaster modMainMaster">
      <pc:chgData name="Sylwester Kubik" userId="a93e640dba23f016" providerId="LiveId" clId="{58882D08-EADB-4F94-9DF0-065451297E9E}" dt="2025-02-16T13:53:12.649" v="119" actId="1076"/>
      <pc:docMkLst>
        <pc:docMk/>
      </pc:docMkLst>
      <pc:sldChg chg="addSp delSp modSp mod">
        <pc:chgData name="Sylwester Kubik" userId="a93e640dba23f016" providerId="LiveId" clId="{58882D08-EADB-4F94-9DF0-065451297E9E}" dt="2025-02-16T13:49:39.925" v="57"/>
        <pc:sldMkLst>
          <pc:docMk/>
          <pc:sldMk cId="4194271058" sldId="256"/>
        </pc:sldMkLst>
        <pc:spChg chg="add del mod">
          <ac:chgData name="Sylwester Kubik" userId="a93e640dba23f016" providerId="LiveId" clId="{58882D08-EADB-4F94-9DF0-065451297E9E}" dt="2025-02-16T13:49:39.925" v="57"/>
          <ac:spMkLst>
            <pc:docMk/>
            <pc:sldMk cId="4194271058" sldId="256"/>
            <ac:spMk id="4" creationId="{07D162B2-478C-E37A-9456-84C6F4B2EE62}"/>
          </ac:spMkLst>
        </pc:spChg>
      </pc:sldChg>
      <pc:sldChg chg="modSp mod">
        <pc:chgData name="Sylwester Kubik" userId="a93e640dba23f016" providerId="LiveId" clId="{58882D08-EADB-4F94-9DF0-065451297E9E}" dt="2025-02-16T13:53:12.649" v="119" actId="1076"/>
        <pc:sldMkLst>
          <pc:docMk/>
          <pc:sldMk cId="3760002505" sldId="272"/>
        </pc:sldMkLst>
        <pc:picChg chg="mod">
          <ac:chgData name="Sylwester Kubik" userId="a93e640dba23f016" providerId="LiveId" clId="{58882D08-EADB-4F94-9DF0-065451297E9E}" dt="2025-02-16T13:53:12.649" v="119" actId="1076"/>
          <ac:picMkLst>
            <pc:docMk/>
            <pc:sldMk cId="3760002505" sldId="272"/>
            <ac:picMk id="5" creationId="{33CE1533-9CF0-BDFF-9532-18AA649DA5A2}"/>
          </ac:picMkLst>
        </pc:picChg>
      </pc:sldChg>
      <pc:sldMasterChg chg="addSp modSp mod modSldLayout">
        <pc:chgData name="Sylwester Kubik" userId="a93e640dba23f016" providerId="LiveId" clId="{58882D08-EADB-4F94-9DF0-065451297E9E}" dt="2025-02-16T13:52:31.527" v="116" actId="207"/>
        <pc:sldMasterMkLst>
          <pc:docMk/>
          <pc:sldMasterMk cId="555450997" sldId="2147483678"/>
        </pc:sldMasterMkLst>
        <pc:spChg chg="mod">
          <ac:chgData name="Sylwester Kubik" userId="a93e640dba23f016" providerId="LiveId" clId="{58882D08-EADB-4F94-9DF0-065451297E9E}" dt="2025-02-16T13:52:01.445" v="110" actId="20577"/>
          <ac:spMkLst>
            <pc:docMk/>
            <pc:sldMasterMk cId="555450997" sldId="2147483678"/>
            <ac:spMk id="5" creationId="{00000000-0000-0000-0000-000000000000}"/>
          </ac:spMkLst>
        </pc:spChg>
        <pc:spChg chg="add mod">
          <ac:chgData name="Sylwester Kubik" userId="a93e640dba23f016" providerId="LiveId" clId="{58882D08-EADB-4F94-9DF0-065451297E9E}" dt="2025-02-16T13:52:31.527" v="116" actId="207"/>
          <ac:spMkLst>
            <pc:docMk/>
            <pc:sldMasterMk cId="555450997" sldId="2147483678"/>
            <ac:spMk id="9" creationId="{E827162A-6189-65A1-3B68-CAFCE00F7282}"/>
          </ac:spMkLst>
        </pc:spChg>
        <pc:sldLayoutChg chg="addSp delSp modSp mod">
          <pc:chgData name="Sylwester Kubik" userId="a93e640dba23f016" providerId="LiveId" clId="{58882D08-EADB-4F94-9DF0-065451297E9E}" dt="2025-02-16T13:52:12.172" v="112" actId="21"/>
          <pc:sldLayoutMkLst>
            <pc:docMk/>
            <pc:sldMasterMk cId="555450997" sldId="2147483678"/>
            <pc:sldLayoutMk cId="710990786" sldId="2147483679"/>
          </pc:sldLayoutMkLst>
          <pc:spChg chg="mod">
            <ac:chgData name="Sylwester Kubik" userId="a93e640dba23f016" providerId="LiveId" clId="{58882D08-EADB-4F94-9DF0-065451297E9E}" dt="2025-02-16T13:51:10.625" v="75" actId="20577"/>
            <ac:spMkLst>
              <pc:docMk/>
              <pc:sldMasterMk cId="555450997" sldId="2147483678"/>
              <pc:sldLayoutMk cId="710990786" sldId="2147483679"/>
              <ac:spMk id="5" creationId="{00000000-0000-0000-0000-000000000000}"/>
            </ac:spMkLst>
          </pc:spChg>
          <pc:spChg chg="add del mod">
            <ac:chgData name="Sylwester Kubik" userId="a93e640dba23f016" providerId="LiveId" clId="{58882D08-EADB-4F94-9DF0-065451297E9E}" dt="2025-02-16T13:51:04.225" v="60"/>
            <ac:spMkLst>
              <pc:docMk/>
              <pc:sldMasterMk cId="555450997" sldId="2147483678"/>
              <pc:sldLayoutMk cId="710990786" sldId="2147483679"/>
              <ac:spMk id="8" creationId="{1F36E13C-410E-59B8-ED12-9072C0E507B5}"/>
            </ac:spMkLst>
          </pc:spChg>
          <pc:spChg chg="add del mod">
            <ac:chgData name="Sylwester Kubik" userId="a93e640dba23f016" providerId="LiveId" clId="{58882D08-EADB-4F94-9DF0-065451297E9E}" dt="2025-02-16T13:52:12.172" v="112" actId="21"/>
            <ac:spMkLst>
              <pc:docMk/>
              <pc:sldMasterMk cId="555450997" sldId="2147483678"/>
              <pc:sldLayoutMk cId="710990786" sldId="2147483679"/>
              <ac:spMk id="9" creationId="{E827162A-6189-65A1-3B68-CAFCE00F7282}"/>
            </ac:spMkLst>
          </pc:spChg>
        </pc:sldLayoutChg>
      </pc:sldMasterChg>
      <pc:sldMasterChg chg="new mod addSldLayout">
        <pc:chgData name="Sylwester Kubik" userId="a93e640dba23f016" providerId="LiveId" clId="{58882D08-EADB-4F94-9DF0-065451297E9E}" dt="2025-02-16T13:43:18.793" v="0" actId="6938"/>
        <pc:sldMasterMkLst>
          <pc:docMk/>
          <pc:sldMasterMk cId="3559476555" sldId="2147483695"/>
        </pc:sldMasterMkLst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3093835375" sldId="2147483696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1374063407" sldId="2147483697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619438305" sldId="2147483698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24720145" sldId="2147483699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2119170888" sldId="2147483700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2359715767" sldId="2147483701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3536231575" sldId="2147483702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3443966165" sldId="2147483703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3905062312" sldId="2147483704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1861168531" sldId="2147483705"/>
          </pc:sldLayoutMkLst>
        </pc:sldLayoutChg>
        <pc:sldLayoutChg chg="new replId">
          <pc:chgData name="Sylwester Kubik" userId="a93e640dba23f016" providerId="LiveId" clId="{58882D08-EADB-4F94-9DF0-065451297E9E}" dt="2025-02-16T13:43:18.793" v="0" actId="6938"/>
          <pc:sldLayoutMkLst>
            <pc:docMk/>
            <pc:sldMasterMk cId="3559476555" sldId="2147483695"/>
            <pc:sldLayoutMk cId="3078052440" sldId="2147483706"/>
          </pc:sldLayoutMkLst>
        </pc:sldLayoutChg>
      </pc:sldMasterChg>
      <pc:sldMasterChg chg="new mod addSldLayout">
        <pc:chgData name="Sylwester Kubik" userId="a93e640dba23f016" providerId="LiveId" clId="{58882D08-EADB-4F94-9DF0-065451297E9E}" dt="2025-02-16T13:43:21.962" v="1" actId="6938"/>
        <pc:sldMasterMkLst>
          <pc:docMk/>
          <pc:sldMasterMk cId="441896575" sldId="2147483707"/>
        </pc:sldMasterMkLst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486392694" sldId="2147483708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2497969834" sldId="2147483709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2502335539" sldId="2147483710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786883925" sldId="2147483711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1718653255" sldId="2147483712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113224252" sldId="2147483713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152560092" sldId="2147483714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2408328700" sldId="2147483715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285821353" sldId="2147483716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3079415720" sldId="2147483717"/>
          </pc:sldLayoutMkLst>
        </pc:sldLayoutChg>
        <pc:sldLayoutChg chg="new replId">
          <pc:chgData name="Sylwester Kubik" userId="a93e640dba23f016" providerId="LiveId" clId="{58882D08-EADB-4F94-9DF0-065451297E9E}" dt="2025-02-16T13:43:21.962" v="1" actId="6938"/>
          <pc:sldLayoutMkLst>
            <pc:docMk/>
            <pc:sldMasterMk cId="441896575" sldId="2147483707"/>
            <pc:sldLayoutMk cId="2564523986" sldId="2147483718"/>
          </pc:sldLayoutMkLst>
        </pc:sldLayoutChg>
      </pc:sldMasterChg>
      <pc:sldMasterChg chg="new mod addSldLayout">
        <pc:chgData name="Sylwester Kubik" userId="a93e640dba23f016" providerId="LiveId" clId="{58882D08-EADB-4F94-9DF0-065451297E9E}" dt="2025-02-16T13:43:51.998" v="3" actId="6013"/>
        <pc:sldMasterMkLst>
          <pc:docMk/>
          <pc:sldMasterMk cId="1174376028" sldId="2147483719"/>
        </pc:sldMasterMkLst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2946188481" sldId="2147483720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3991566028" sldId="2147483721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2876961577" sldId="2147483722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4290685629" sldId="2147483723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1301107799" sldId="2147483724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2096967723" sldId="2147483725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1831426415" sldId="2147483726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2567616065" sldId="2147483727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2528702729" sldId="2147483728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1066372583" sldId="2147483729"/>
          </pc:sldLayoutMkLst>
        </pc:sldLayoutChg>
        <pc:sldLayoutChg chg="new replId">
          <pc:chgData name="Sylwester Kubik" userId="a93e640dba23f016" providerId="LiveId" clId="{58882D08-EADB-4F94-9DF0-065451297E9E}" dt="2025-02-16T13:43:43.269" v="2" actId="6938"/>
          <pc:sldLayoutMkLst>
            <pc:docMk/>
            <pc:sldMasterMk cId="1174376028" sldId="2147483719"/>
            <pc:sldLayoutMk cId="460156514" sldId="2147483730"/>
          </pc:sldLayoutMkLst>
        </pc:sldLayoutChg>
      </pc:sldMasterChg>
      <pc:sldMasterChg chg="new mod addSldLayout">
        <pc:chgData name="Sylwester Kubik" userId="a93e640dba23f016" providerId="LiveId" clId="{58882D08-EADB-4F94-9DF0-065451297E9E}" dt="2025-02-16T13:44:27.500" v="4" actId="6938"/>
        <pc:sldMasterMkLst>
          <pc:docMk/>
          <pc:sldMasterMk cId="3082344473" sldId="2147483731"/>
        </pc:sldMasterMkLst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2458490970" sldId="2147483732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3135786060" sldId="2147483733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3328338746" sldId="2147483734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275685387" sldId="2147483735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4246414171" sldId="2147483736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2120624776" sldId="2147483737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3239083507" sldId="2147483738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1283445948" sldId="2147483739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3160346808" sldId="2147483740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2982776033" sldId="2147483741"/>
          </pc:sldLayoutMkLst>
        </pc:sldLayoutChg>
        <pc:sldLayoutChg chg="new replId">
          <pc:chgData name="Sylwester Kubik" userId="a93e640dba23f016" providerId="LiveId" clId="{58882D08-EADB-4F94-9DF0-065451297E9E}" dt="2025-02-16T13:44:27.500" v="4" actId="6938"/>
          <pc:sldLayoutMkLst>
            <pc:docMk/>
            <pc:sldMasterMk cId="3082344473" sldId="2147483731"/>
            <pc:sldLayoutMk cId="1529090578" sldId="2147483742"/>
          </pc:sldLayoutMkLst>
        </pc:sldLayoutChg>
      </pc:sldMasterChg>
      <pc:sldMasterChg chg="new mod addSldLayout">
        <pc:chgData name="Sylwester Kubik" userId="a93e640dba23f016" providerId="LiveId" clId="{58882D08-EADB-4F94-9DF0-065451297E9E}" dt="2025-02-16T13:44:27.678" v="5" actId="6938"/>
        <pc:sldMasterMkLst>
          <pc:docMk/>
          <pc:sldMasterMk cId="2616447179" sldId="2147483743"/>
        </pc:sldMasterMkLst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1879198348" sldId="2147483744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3928287119" sldId="2147483745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1212007224" sldId="2147483746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288664793" sldId="2147483747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3426809987" sldId="2147483748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3044453575" sldId="2147483749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4209318506" sldId="2147483750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4050371395" sldId="2147483751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1503470722" sldId="2147483752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377843953" sldId="2147483753"/>
          </pc:sldLayoutMkLst>
        </pc:sldLayoutChg>
        <pc:sldLayoutChg chg="new replId">
          <pc:chgData name="Sylwester Kubik" userId="a93e640dba23f016" providerId="LiveId" clId="{58882D08-EADB-4F94-9DF0-065451297E9E}" dt="2025-02-16T13:44:27.678" v="5" actId="6938"/>
          <pc:sldLayoutMkLst>
            <pc:docMk/>
            <pc:sldMasterMk cId="2616447179" sldId="2147483743"/>
            <pc:sldLayoutMk cId="2126476477" sldId="2147483754"/>
          </pc:sldLayoutMkLst>
        </pc:sldLayoutChg>
      </pc:sldMasterChg>
      <pc:sldMasterChg chg="new mod addSldLayout">
        <pc:chgData name="Sylwester Kubik" userId="a93e640dba23f016" providerId="LiveId" clId="{58882D08-EADB-4F94-9DF0-065451297E9E}" dt="2025-02-16T13:46:27.678" v="6" actId="6938"/>
        <pc:sldMasterMkLst>
          <pc:docMk/>
          <pc:sldMasterMk cId="3222417694" sldId="2147483756"/>
        </pc:sldMasterMkLst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1518081220" sldId="2147483757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2998317436" sldId="2147483758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3747365721" sldId="2147483759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555988599" sldId="2147483760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1283657479" sldId="2147483761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3683895575" sldId="2147483762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133583899" sldId="2147483763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2530619497" sldId="2147483764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1915997870" sldId="2147483765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3141499048" sldId="2147483766"/>
          </pc:sldLayoutMkLst>
        </pc:sldLayoutChg>
        <pc:sldLayoutChg chg="new replId">
          <pc:chgData name="Sylwester Kubik" userId="a93e640dba23f016" providerId="LiveId" clId="{58882D08-EADB-4F94-9DF0-065451297E9E}" dt="2025-02-16T13:46:27.678" v="6" actId="6938"/>
          <pc:sldLayoutMkLst>
            <pc:docMk/>
            <pc:sldMasterMk cId="3222417694" sldId="2147483756"/>
            <pc:sldLayoutMk cId="3718624347" sldId="2147483767"/>
          </pc:sldLayoutMkLst>
        </pc:sldLayoutChg>
      </pc:sldMasterChg>
    </pc:docChg>
  </pc:docChgLst>
  <pc:docChgLst>
    <pc:chgData name="Sylwester Kubik" userId="a93e640dba23f016" providerId="LiveId" clId="{FE70EA0E-D60D-480E-B30D-905EAEDA205F}"/>
    <pc:docChg chg="undo custSel addSld modSld sldOrd">
      <pc:chgData name="Sylwester Kubik" userId="a93e640dba23f016" providerId="LiveId" clId="{FE70EA0E-D60D-480E-B30D-905EAEDA205F}" dt="2024-10-12T21:06:50.934" v="5271" actId="1076"/>
      <pc:docMkLst>
        <pc:docMk/>
      </pc:docMkLst>
      <pc:sldChg chg="modSp mod">
        <pc:chgData name="Sylwester Kubik" userId="a93e640dba23f016" providerId="LiveId" clId="{FE70EA0E-D60D-480E-B30D-905EAEDA205F}" dt="2024-10-12T15:20:45.260" v="548" actId="27636"/>
        <pc:sldMkLst>
          <pc:docMk/>
          <pc:sldMk cId="4194271058" sldId="256"/>
        </pc:sldMkLst>
      </pc:sldChg>
      <pc:sldChg chg="modSp mod">
        <pc:chgData name="Sylwester Kubik" userId="a93e640dba23f016" providerId="LiveId" clId="{FE70EA0E-D60D-480E-B30D-905EAEDA205F}" dt="2024-10-12T19:56:00.703" v="1870" actId="20577"/>
        <pc:sldMkLst>
          <pc:docMk/>
          <pc:sldMk cId="152647836" sldId="258"/>
        </pc:sldMkLst>
      </pc:sldChg>
      <pc:sldChg chg="modSp mod">
        <pc:chgData name="Sylwester Kubik" userId="a93e640dba23f016" providerId="LiveId" clId="{FE70EA0E-D60D-480E-B30D-905EAEDA205F}" dt="2024-10-12T18:14:19.689" v="977" actId="20577"/>
        <pc:sldMkLst>
          <pc:docMk/>
          <pc:sldMk cId="1766051621" sldId="259"/>
        </pc:sldMkLst>
      </pc:sldChg>
      <pc:sldChg chg="addSp delSp modSp mod">
        <pc:chgData name="Sylwester Kubik" userId="a93e640dba23f016" providerId="LiveId" clId="{FE70EA0E-D60D-480E-B30D-905EAEDA205F}" dt="2024-10-12T21:06:14.020" v="5269" actId="20577"/>
        <pc:sldMkLst>
          <pc:docMk/>
          <pc:sldMk cId="94751" sldId="260"/>
        </pc:sldMkLst>
      </pc:sldChg>
      <pc:sldChg chg="addSp delSp modSp new mod ord">
        <pc:chgData name="Sylwester Kubik" userId="a93e640dba23f016" providerId="LiveId" clId="{FE70EA0E-D60D-480E-B30D-905EAEDA205F}" dt="2024-10-12T19:55:44.258" v="1863" actId="1076"/>
        <pc:sldMkLst>
          <pc:docMk/>
          <pc:sldMk cId="100067436" sldId="261"/>
        </pc:sldMkLst>
      </pc:sldChg>
      <pc:sldChg chg="addSp delSp modSp new mod ord">
        <pc:chgData name="Sylwester Kubik" userId="a93e640dba23f016" providerId="LiveId" clId="{FE70EA0E-D60D-480E-B30D-905EAEDA205F}" dt="2024-10-12T19:54:55.461" v="1858" actId="20577"/>
        <pc:sldMkLst>
          <pc:docMk/>
          <pc:sldMk cId="1546276528" sldId="262"/>
        </pc:sldMkLst>
      </pc:sldChg>
      <pc:sldChg chg="addSp delSp modSp new mod">
        <pc:chgData name="Sylwester Kubik" userId="a93e640dba23f016" providerId="LiveId" clId="{FE70EA0E-D60D-480E-B30D-905EAEDA205F}" dt="2024-10-12T18:32:52.056" v="1298" actId="22"/>
        <pc:sldMkLst>
          <pc:docMk/>
          <pc:sldMk cId="4170826311" sldId="263"/>
        </pc:sldMkLst>
      </pc:sldChg>
      <pc:sldChg chg="modSp new mod">
        <pc:chgData name="Sylwester Kubik" userId="a93e640dba23f016" providerId="LiveId" clId="{FE70EA0E-D60D-480E-B30D-905EAEDA205F}" dt="2024-10-12T19:56:13.016" v="1880" actId="20577"/>
        <pc:sldMkLst>
          <pc:docMk/>
          <pc:sldMk cId="4174580256" sldId="264"/>
        </pc:sldMkLst>
      </pc:sldChg>
      <pc:sldChg chg="addSp modSp new mod">
        <pc:chgData name="Sylwester Kubik" userId="a93e640dba23f016" providerId="LiveId" clId="{FE70EA0E-D60D-480E-B30D-905EAEDA205F}" dt="2024-10-12T21:06:50.934" v="5271" actId="1076"/>
        <pc:sldMkLst>
          <pc:docMk/>
          <pc:sldMk cId="925572648" sldId="265"/>
        </pc:sldMkLst>
      </pc:sldChg>
      <pc:sldChg chg="modSp new mod">
        <pc:chgData name="Sylwester Kubik" userId="a93e640dba23f016" providerId="LiveId" clId="{FE70EA0E-D60D-480E-B30D-905EAEDA205F}" dt="2024-10-12T20:14:11.499" v="3229" actId="14100"/>
        <pc:sldMkLst>
          <pc:docMk/>
          <pc:sldMk cId="3744722835" sldId="266"/>
        </pc:sldMkLst>
      </pc:sldChg>
      <pc:sldChg chg="addSp modSp new mod">
        <pc:chgData name="Sylwester Kubik" userId="a93e640dba23f016" providerId="LiveId" clId="{FE70EA0E-D60D-480E-B30D-905EAEDA205F}" dt="2024-10-12T20:28:32.215" v="3737" actId="20577"/>
        <pc:sldMkLst>
          <pc:docMk/>
          <pc:sldMk cId="2634693297" sldId="267"/>
        </pc:sldMkLst>
      </pc:sldChg>
      <pc:sldChg chg="addSp modSp new mod">
        <pc:chgData name="Sylwester Kubik" userId="a93e640dba23f016" providerId="LiveId" clId="{FE70EA0E-D60D-480E-B30D-905EAEDA205F}" dt="2024-10-12T20:21:40.895" v="3543" actId="1076"/>
        <pc:sldMkLst>
          <pc:docMk/>
          <pc:sldMk cId="1249729578" sldId="268"/>
        </pc:sldMkLst>
      </pc:sldChg>
      <pc:sldChg chg="modSp new mod">
        <pc:chgData name="Sylwester Kubik" userId="a93e640dba23f016" providerId="LiveId" clId="{FE70EA0E-D60D-480E-B30D-905EAEDA205F}" dt="2024-10-12T20:30:47.932" v="3951" actId="20577"/>
        <pc:sldMkLst>
          <pc:docMk/>
          <pc:sldMk cId="1557008772" sldId="269"/>
        </pc:sldMkLst>
      </pc:sldChg>
      <pc:sldChg chg="addSp delSp modSp new mod">
        <pc:chgData name="Sylwester Kubik" userId="a93e640dba23f016" providerId="LiveId" clId="{FE70EA0E-D60D-480E-B30D-905EAEDA205F}" dt="2024-10-12T20:33:52.704" v="4344" actId="1076"/>
        <pc:sldMkLst>
          <pc:docMk/>
          <pc:sldMk cId="3769203093" sldId="270"/>
        </pc:sldMkLst>
      </pc:sldChg>
      <pc:sldChg chg="modSp new mod">
        <pc:chgData name="Sylwester Kubik" userId="a93e640dba23f016" providerId="LiveId" clId="{FE70EA0E-D60D-480E-B30D-905EAEDA205F}" dt="2024-10-12T20:37:09.724" v="4796" actId="20577"/>
        <pc:sldMkLst>
          <pc:docMk/>
          <pc:sldMk cId="1909091565" sldId="271"/>
        </pc:sldMkLst>
      </pc:sldChg>
      <pc:sldChg chg="addSp modSp new mod">
        <pc:chgData name="Sylwester Kubik" userId="a93e640dba23f016" providerId="LiveId" clId="{FE70EA0E-D60D-480E-B30D-905EAEDA205F}" dt="2024-10-12T21:04:29.068" v="5200" actId="1076"/>
        <pc:sldMkLst>
          <pc:docMk/>
          <pc:sldMk cId="3760002505" sldId="272"/>
        </pc:sldMkLst>
      </pc:sldChg>
      <pc:sldChg chg="addSp new mod">
        <pc:chgData name="Sylwester Kubik" userId="a93e640dba23f016" providerId="LiveId" clId="{FE70EA0E-D60D-480E-B30D-905EAEDA205F}" dt="2024-10-12T21:05:29.052" v="5202" actId="22"/>
        <pc:sldMkLst>
          <pc:docMk/>
          <pc:sldMk cId="2049938971" sldId="273"/>
        </pc:sldMkLst>
      </pc:sldChg>
      <pc:sldChg chg="modSp new mod">
        <pc:chgData name="Sylwester Kubik" userId="a93e640dba23f016" providerId="LiveId" clId="{FE70EA0E-D60D-480E-B30D-905EAEDA205F}" dt="2024-10-12T21:05:35.743" v="5209" actId="20577"/>
        <pc:sldMkLst>
          <pc:docMk/>
          <pc:sldMk cId="1144933425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99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46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7753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487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113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8538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0483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341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94D5CD-3C7D-4EC8-C765-287ED186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C881B71-2CF6-63AF-6077-04EBAB8A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AE469D9-B591-4AA1-7C13-B8131216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F428822-3299-C05B-4235-89D6CF28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890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1906E7-3C16-78A7-C4AD-405947CB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16D27F1-B663-34DA-287C-30BFAC63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EEE9F1-711C-4D2C-EABE-FA9BED8D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6ACBC68-FB88-1C2D-DF60-7021AFA9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134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6AF2B7-2511-5EA4-58D8-FFA90C66E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DAC78D6-3F37-9061-80F6-7C7BD3152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F1F961-5A47-7112-1603-2016328C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78610A-9E89-8D2A-F013-BFDE7C65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2223DC-43A6-0810-1C43-57960D8E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08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638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0696E8-2B00-562A-08B7-EDA0469D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E9FE80-C435-2E3E-1E6B-E753D07A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77D6A4-0153-F758-495E-8ADD4282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3A7C7F-DCB8-3B56-DF03-11BB319C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A129D9-1207-057B-8253-4F136117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83174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33C992-07BF-D7DC-52BC-C0C91951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DF5E42-D3A9-263A-26E4-B3DE9B44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B774B7-2505-CEAD-9858-113B3A1A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35BC40-F99F-1505-8543-8B47B425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F9808F9-3B43-D3E5-13C4-2D252285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7365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A24DE-3A0F-533C-AE1C-2EDD7C2D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A7D6FA-8DA2-6F33-F3FE-FEA5A7133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E7AF8C7-3451-E446-478B-177CF579F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4A935E0-ED85-0E61-622F-716370BE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85186A5-4A6E-595F-B3C8-D0BE1F54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912423-9868-C281-A16A-D0DDC11A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59885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5661D3-981B-B267-7BA6-FA5B9234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B751DE-CF24-FA2E-7E52-7B5E0A846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CCD5631-2A38-C3B2-B50C-0ED86734F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847253C-7AB5-8396-93D4-2AE6D032F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E32981B-E249-D39A-991C-ABAF7B379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53D73BF-3A9D-753E-3791-5C737F9C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9454391-A776-F400-821C-02ABB9EA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10C6DB9-2A29-F369-F17D-788C313D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657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7FEC93-367B-38C4-0B20-A3B6B3A9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4D2CB95-704D-70F3-9D48-9B745257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1085F59-1F19-DFA7-04A2-762628A1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69E4C8A-29AE-A63F-0F3D-0C0C7497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3895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F154CB3-B37A-FB9D-8C57-2A7A92B8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5B81696-ECC9-2F95-70EB-895A30E4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86BCFCE-A076-15C1-7A9E-F4868EA1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5838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E7D5F5-AF03-A159-B8F1-39597872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90DC39-1523-0BF4-2031-3F6AB610F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255D766-527D-90A4-1579-B3860C3AD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6E4FCA8-C5E8-9403-47E6-D2C21749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1756286-7A21-F020-CD02-D1B04E5C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C5CFE61-9099-FFCE-96D8-E8527006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619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173D2E-E617-E177-8617-50DB4AAA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F9119CC-56C4-EB81-C646-406A3EF3F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EE10E8-2D8F-882C-8CD3-2C53BD383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83C5FCB-7C27-CDAF-06A0-EC615A84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7B8EE5A-E146-7A57-6BB0-386AE05A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E09473-7587-6EAD-4F59-2045EBFE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59978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B5BC2D-43F0-8655-4196-775F63CF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47B6877-FF6B-424E-7F7E-2EAFD50E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A06960-B852-9C31-6599-E5EC42E7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48668E-E6FD-7EE7-4623-1843FDC0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D60D34-A11C-85D4-2FB3-78DB32EA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499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2B5AF34-E971-B914-7E48-5F145407D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B7C2769-6FB3-4FF8-0680-A794C1FB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365F99-13A4-FAB4-80E3-26B6BC49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EB5C49-3311-6957-14BC-D26378EF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A75B146-87DB-293F-8D44-066BB1DD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62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6378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20C063-7FCF-A9CC-7E3D-7DB2580D3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040C42F-DC33-3D33-9344-42217507E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65E408-B433-F7BB-60E5-4E754EF4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9E5FBB8-20DA-B503-95ED-F727A6D0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8C292F2-5931-6151-4E2E-879A4754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490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2F596F-EAB3-B561-E94F-480C98B7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95A16B-8E5D-9249-8AA1-FC0A22E5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6FD358-E579-3956-804E-369F0590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2CE22F-4AA4-8B83-420E-CBEFAF3E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03573ED-C2FF-4518-4516-44A5131E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357860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3878AC-0788-72DF-6497-93928E79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CE54DD2-C9B6-720F-A1B0-15BC4ACC0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6DDEF1C-8DB7-C45D-5625-6B34F763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193FEE-9887-EE65-E4D8-3F89536A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237D783-02C7-D397-BB47-08E7FCA6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83387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9723F9-F81F-22B8-973F-AE3FECD6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713942-27B6-04D4-A833-1651DA48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17B3DDE-745A-2AB9-1AEB-8C53BD9E7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2A6167-F55A-040F-3281-9BC508E5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1EBF6AF-77DE-A2A4-5D9A-05C8AD03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771066-CDA5-8782-9783-8B8E0004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853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FD9CD6-DC39-F3BA-32D1-A1FCD2D5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EF654B2-24B9-3F6C-8ACA-CE90DC5E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FBC332-CA83-97DE-F89D-188265D4F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8B3F967-D466-C1EE-529A-BBF13CD96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B44EEF2-AA0C-FCDA-742D-5CCBD4899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B7EE6F7-F74D-6CEC-CE90-964226A8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A30C581-3173-F80E-8D5C-D53B35A1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F02A438-7339-E059-3C6F-80A82389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4141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E28C24-AB17-9B10-4DA4-2D1EC468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100BE7E-15AA-2B02-7833-E4C3E60B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D973C10-494F-EC08-80FB-3C1E33FE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2249428-59E2-145B-B3F9-03B1B811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06247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CD7DBFD-A052-BFDA-097B-3C8C86F2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77702EC-54FD-D049-043E-E67BB246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C32FD28-9487-44F2-134E-093101EF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90835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DE204A-DD2B-481E-65FA-54B20191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16A822-B05B-23FF-19A1-48D2FBB73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8C0789-F2BF-4945-26A1-09C17C271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11C50D-2F8A-1AE4-372B-607FA202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62FA20C-86D3-C019-D064-7A12DB6D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04167C1-6141-2EF7-6352-E30F26C9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4459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125653-74D9-B6DB-E57A-9EE55D71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10BA915-EC35-DA8A-BA35-292C32167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FFE7B6B-B1DD-499D-14A8-E88932BF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B2F722-C74B-3170-BB17-D8DD1460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BF5F1BE-85C0-7898-1939-637217F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44EE88-466C-E227-5A47-96CEFB9A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03468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C94613-9CAB-8518-C093-674EA219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7781D3-65B3-148E-65EF-0F044FEE5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A32FC6-7C6D-8E04-3843-E990D11A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64AD2F-9AED-EA28-E829-2B8E6BED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F6F437-FC97-E8B5-2834-3D70A70C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277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36369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B84C1F0-7134-BC04-020F-4647333FC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47969AA-9D70-9219-32FA-AD5A8E81D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3ACA179-C3D3-1E85-0886-62792D19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36DDFA-585C-5423-83B1-124E54CB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4DA1C2-98AD-C1B0-0A5E-3716766B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90905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783137-75B6-0015-F950-4C2DA1C1A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CB1BCC-2F93-7C93-1514-96AA1F6D9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8AF08D-D344-4499-C8CA-9D199963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C5BEC7E-77F9-70EF-E66C-A71CDF50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761CCB-4B23-61A8-3C3B-09ACEE3B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91983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CB7D42-FEEB-1920-6E47-92698D27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FF10E0-2B69-0CDB-94A6-361359AE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EC0F1F4-7DAC-D019-2025-82EEB077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76EFFC-BBC6-5DB9-91B3-9711A2BF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21EB96-3036-A899-ECB9-A18CED2E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82871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E99F33-4824-9C02-C845-51476DB5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6509173-CA20-4AC7-4036-8FFC18D9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64BADF-AF96-4BDD-A7D8-03595D0A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B8803A-EE5F-0DD5-FF35-C5CF3091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6FF7EA-63A3-808C-CDD9-F3F5C99B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0072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8B6C45-94E3-F94A-712D-58F0F97C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7AA555-7CDB-DC82-1BBC-B83AA6A86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60C8CBB-C4AA-87D2-A377-A2AA1725E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18E124C-8525-9395-FAD6-6512D6B6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BC2DB1-C75E-D3DC-C7D0-F5719411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807D99-0F9A-AC68-8931-1CE1C0F5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6647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BD6504-1967-DED4-2905-95651DF8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A41AF28-4A58-47C8-711A-345B0804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8118DC9-C6FF-405D-187A-4EA13D115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DFFC575-FD10-3447-7F97-38A56E75A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E8C097-B0E7-4E47-6D32-A60552A7C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52EDBF3-5D86-0520-A0A9-88B3C41E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3E37F9B-98D2-8A0E-3BA0-13C00B5F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26D066-1A3C-DAFC-68D7-78755C32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8099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F5FD31-D59B-5D78-6199-D7043817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03ECF81-F89F-DE5B-1650-DAD80CD0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AB2CC5-E866-CF5B-494B-7EA05F9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A934AEC-EEDC-8760-E135-8E9BA205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44535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32A1E9E-44A8-1893-1668-0B18E07F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270EF9B-A50A-416B-1703-07B614CE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11CA17F-740B-6A87-F6B4-3B5B4F8F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93185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701741-1B15-B7F3-39D6-978909C8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49934F-3930-DB85-669D-1085035E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D35B71-3C8E-A084-09F9-3F632B6E2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7AC867-8B8A-F9DA-C3FA-33E17A35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82CAFDD-3617-A7C3-8808-76FBC736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3250D6-963F-3FBE-5E73-18F09D1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03713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864222-493F-B6E4-9524-8902792F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ED79B1B-AFA0-2578-3AFF-C6546ECB2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869B9D-BF2B-DBA7-7E3F-C41E38DC5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34CBF00-A7D1-AF3B-17D6-D45F7464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9C6D6AD-12DF-7BA9-604D-A48495EFE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95EB40-4BC2-E9B3-86E5-E5D6D5FE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347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021245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674AF2-113C-EB30-7404-77232F1D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5F4A21-E213-7AEB-A711-1875E0CFE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5540BB-FFBB-9E57-678D-EF442F2D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7063E2-4A96-7F67-46CB-6712D16C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786C6DE-04CF-2C78-B2D3-1C2DCF93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8439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68A94C7-0E6B-054A-84AB-6E910E30C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955B912-FF92-6302-BD6D-8F40FF16E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C4643E-3C88-1F66-995E-15EF89E2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7D8102-5C9B-BB89-C741-0EE4BA23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C5C4A51-8576-6BD0-DD77-DE93C041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64764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CF9E43-6889-FCC4-9840-00BA1DE15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9A60910-C923-D3A1-70BB-314C93FFD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415A8D-4D6F-4285-6D6C-12ACFC01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ED7DAA-AD2B-737A-ACF3-2D844B75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C465B1-6AC2-40F5-7C2A-C49B7A36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61884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49EF25-AC84-BB0F-8A80-9A44FE15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5BBBCD-9739-97B7-18DA-9B4A6F61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9887BA5-3053-09A3-3D03-819B7A0F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3AB220-72F1-7C1D-FC6C-D3D35209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94B6E5-2C18-190D-D0AF-B1EA6994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566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8CBB5E-ADB7-0C92-DD04-D0221AE3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A949EB0-1097-D170-6F28-41D549561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2DBD5D-4360-4249-4369-4BE5F909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A8B828-381A-39B4-359E-778216FC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41BF8E-C536-82CC-33D1-877FFCBE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96157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D78D6D-6E7B-1201-B016-7701A67D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06EA81-2C7C-73B4-D347-2976DA869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63260BD-5990-72BD-5894-948245D33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5B110C-554A-08C6-03AC-B6EB7997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AFEBB4-742B-0813-D007-4388D80A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83ABDED-1A2B-FE0A-1223-8BCDB912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06856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3DFB8D-3082-6C4C-3B88-CE8FF0D4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BF54A46-3375-862C-D38D-B1B4900A0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2DE5262-7167-9C60-3065-723C16FF4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96FBDB3-AC32-70DD-0633-4AC3F10F6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3026BF9-3496-7AFE-C397-1C8CB134C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70C0F16-17FA-27AD-4E66-E57D8F8C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209625A-36E3-4D23-EDDC-5D3E705A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E51FA02-F06D-F7B6-EB32-1348A782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1077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18CCB0-402F-450A-0AE0-1A2893C1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BF99EDF-F28B-FC65-2BE5-1FA4BBB5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3B760BE-20D1-081A-5FFB-9C10EC3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E4FA804-A4F8-387A-D3F0-389B0A9E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9677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F8C58E9-1330-2BCC-A159-70E3AA70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2F41509-0E00-E287-C9FC-8FF7B9AA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0E7A30-D21C-D4B0-6B6F-0DBB68E4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14264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DF1BBF-2342-0492-241D-A936B683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CA3117-4353-5384-4F08-AE641109C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6CB8BA8-6564-9808-73A3-ADC76ED54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60F7B8-FE30-4AFA-AFB3-A2A42BD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63593C7-5622-A974-460B-2C4FDD60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3904E23-2107-30E9-BE15-3DD2C16E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61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01300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1C1077-9A68-A296-D54E-87C41F5B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F39ED3A-5D13-5A6D-345D-CEF090250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DD571AD-62BC-43EA-AFED-AA27BD24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6C717D-25FF-AEB4-F591-DD098C7CB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0445575-A708-40B4-4508-0D679945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75DFB11-C954-339A-4A16-92F38CC9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87027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284163-48C8-448F-E25A-E0FAFAA2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A912CC3-4E87-3778-91A3-A3B280352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EC32D4-A001-8156-1AAD-4CE09929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BC3475E-CDCB-06DB-BFE4-8DB3B85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E62A11-47A9-58C0-46DC-D7441200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63725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D250702-7BDC-E3F3-C1A5-855AAC6A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57B317C-CB53-8AB1-09D7-026AF9FD1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88CBBC9-E771-AF1E-4BA0-B024FE0E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B89FA5-05B6-C5BF-E765-A4D73914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258037-B330-1964-1452-ED4B51C2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01565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F47B41-AF87-0829-0CA7-1A00C44A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0EB1033-90CA-A876-B6F2-C7C7FD1DB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2E8317-4A54-32F8-1A33-6EE6C773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7D87C9-8428-7556-E684-88842515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BBA014-70C2-D5F7-3545-F437B58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38353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B5EB88-18BF-9AB1-DA75-AD8ED619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C228C9-4496-A70B-EDAF-3C291E6AF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545DB0-34AE-C453-1430-25036F7B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D02820-3B27-EA29-F36C-326010FC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4621B6-C484-659A-1363-04B13035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406340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FB682C-7F1F-E164-700D-F579E76C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4555B00-28AF-A3FB-DFF0-41048F38E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15693F-260C-2808-6FC7-90E6645C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5855C7-E586-447D-6365-66E9DC3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240D73-86AB-E94B-88D5-982FDBD3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94383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19E271-5E44-EF61-3401-5C5D5CCB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BF7B72-105B-2902-019B-B0F191BA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D575A32-F0CE-CC86-E5A7-4BCC275A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5D859AF-451C-77E5-7D75-CCC4B2CD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ECB1B9-F498-1B80-7AFD-61F34FE3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E4CEE0E-321F-D49D-1588-DE77B7A5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201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D76C5C-1150-64CE-9BBD-67CD8110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B238AA-6F5A-29D7-CB60-A5FB22BE7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9622E0C-DE4C-B5D4-D80D-162A15D98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CDA66CC-608E-A98A-72BA-683F1D71E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190FB75-8BD9-D811-2730-BD8999C05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A694CC5-6306-3DA1-999F-A66569A2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773A992A-834D-0FBB-AD3E-372AED24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94D17E1-582A-2A06-DA3A-D0511696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191708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6965BE-26B6-713B-3AD3-9516CC72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5604426-D4D7-7BDE-88E0-DAA45ED6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5494F0F-C1F2-6F0B-F6F3-6C00CC28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93A505-2C8E-28A7-526F-64FBBD00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7157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E4D2195-253A-0BD7-0A0E-1E66EA1F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8E05724-B014-F9EC-827E-729DDEFB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5CCAD6F-CC26-9072-F242-6971E8E3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623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02495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9B1A29-A329-DC30-956D-4B7538AD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B8292A-9862-84DF-127D-550B0179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E4F7BCF-F366-1B49-054C-4809A0CCA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9F6816-02AF-DD51-0D1A-CA4EE224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278C07F-F104-0928-1842-F2E994D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C452462-F58C-D55C-E335-5E1029FD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396616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BC0386-DD12-303B-2EC5-597FDBB2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42FA7DF-50BD-74A2-18E7-DFB565AD8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0515F0D-6774-3795-ACA8-A5BA252A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4008EE7-ABBA-D05D-2BCC-91FB16ED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93B51B9-3033-0F20-FF78-87551412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8AB9AE6-A0E4-BAA4-A7E0-F68014E7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0623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56E8D8-3F50-8E02-406A-6B38E998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A7FF2BC-DD06-6EE3-E49E-D8B476BE1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AA6DEF-D83E-36B7-A835-9AEE2C14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52A1D4-7130-F46B-D4EE-AC2D69C8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9E617BC-5593-E752-C094-38EE118B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116853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159CFD1-82AA-243D-3F7E-77775E5EB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E8B018D-3C5E-63AF-A4B4-13EF8D1E2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07C810-9A89-8383-B39E-DB25B8E1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A31012-D1DF-7DED-B521-455B0A92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C28274-666B-981D-54DD-A567005C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805244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58B9EB-7297-7A7D-54F4-5ADCEFD65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091FD2-34BE-40AB-7205-7DA9F5678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BA61E73-9EB6-1D77-CB41-F8442411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19D159-8B3A-586F-7DCC-A01D2CE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D3BD79-1C5A-8540-5FB4-AD4316CC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3926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B2083D-FE03-736F-B93E-895CF181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564ADE-5BC2-7248-AEC2-FA51F8618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8E064DE-1D8F-5863-2E40-A02925A2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597CC5-F1B1-0C74-642B-A88AFAF0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882B36-120B-2B8F-6AB4-1D362394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96983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F548B3-CF43-971B-0D92-C89311563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79E06A-B6E6-F8C7-E468-C2BEB867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8526E6-7EC3-6880-1AB5-28C200BB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6BEAFC-FE98-E7DC-78CB-95436E97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5B7818-FABB-8749-E9C1-1EAA7CF8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23355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FAC9C0-8443-48FB-0A9B-24E63685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80DD7A-C091-A4D5-17A2-4382A0A3A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97A171-3B5D-FC00-66D1-BA5A46FAB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B3E31B-896A-6B77-1140-27346845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82859D3-F84B-D42F-D058-0F3861E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A8271CC-CD11-6C04-892A-67766E53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688392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80385A-6EF8-6F93-DDB0-7EBF2BB7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338EE00-C744-FFE0-5861-CEAA03AD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D06930E-D919-7C7A-12D1-80149B128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D21D9A7-1038-2EF9-E316-80A2DFCB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9D5BA99-AB08-A662-854A-61386FBC0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72CDADC-EE80-D3DA-E981-CE8FBC34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23AB08B-2628-2959-9F74-BDCB91F9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B177064-A979-6503-F152-8647D2E9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65325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B74E39-4693-6C6D-4928-EAF2B427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EC33F1B-E595-1280-7385-5304ED3C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EEE1D55-DC08-02DC-E962-A541775E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031B179-4A2D-9E78-3082-48A3D7CE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2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409275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0B4B7E3-F260-9AE5-89C5-89CFC759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DCE9B4E-2FDC-F224-E408-2099D5A7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AFCD8FD-D83F-B907-31CA-B4D1CEBB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56009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C26F79-D4D1-EBE7-D2C7-7F600979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012036-8163-80F5-727D-A34D36B8B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5CEA613-3332-86F5-6A42-46DF82F51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F766F16-FBDF-A720-B15E-A2548BC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DD70F9-F526-7246-18F0-6EBEF34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77B0668-F62F-AB13-3E42-0F36FDAA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32870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2CDB96-D13A-367E-A89B-09552045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FEEF43A-5F69-6571-CC54-135A12591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3BFC195-FDA7-0010-B8EE-57C162FF8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3AB5B4-5CAE-B30F-553F-85E37CAF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92F7D9E-5393-2CCC-4ABF-E0C50CBF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358E2C7-ACA2-CDE4-8EBF-3C70D700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8213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58E32B-570D-9C11-E1BC-1F2A1FE4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E8BE5BA-9D76-9762-916C-25BFF7938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DE9B526-7EFC-062A-9203-FF1A55A7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63EC34-3916-2978-4B3A-DEE280832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1E89270-4A8A-FC36-EC19-B87900D2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41572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684941A-704A-DC8D-5740-200E2B678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3227589-A824-CC9B-7CFA-80EE17CC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8B85E4-3F95-13A4-A756-23FE4FE6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8CDE004-2E84-ECDB-C1F8-9AB29D232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2B4621-E75E-7FE9-0797-93B76A25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5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359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57D3-044A-4353-86AC-98C8AAED74B8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 dirty="0"/>
              <a:t>Sylwester Kubik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56E1FED-F0EB-405D-A223-8F841AC03182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827162A-6189-65A1-3B68-CAFCE00F7282}"/>
              </a:ext>
            </a:extLst>
          </p:cNvPr>
          <p:cNvSpPr txBox="1"/>
          <p:nvPr userDrawn="1"/>
        </p:nvSpPr>
        <p:spPr>
          <a:xfrm>
            <a:off x="5341339" y="2934699"/>
            <a:ext cx="470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chemeClr val="bg1">
                    <a:lumMod val="85000"/>
                  </a:schemeClr>
                </a:solidFill>
              </a:rPr>
              <a:t>Sylwester Kubik</a:t>
            </a:r>
          </a:p>
        </p:txBody>
      </p:sp>
    </p:spTree>
    <p:extLst>
      <p:ext uri="{BB962C8B-B14F-4D97-AF65-F5344CB8AC3E}">
        <p14:creationId xmlns:p14="http://schemas.microsoft.com/office/powerpoint/2010/main" val="55545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755" r:id="rId17"/>
    <p:sldLayoutId id="214748376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B0B6F1C-6C02-01D6-33D3-306AB1D6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D6199D-D884-8DCC-2181-7FE1BFB4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8C7ABE-27A9-280D-712B-CE8395846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62CAC-9D2B-4C5A-8041-D3809C251811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8C755E-7AD9-78AA-E16F-76F4B2D11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470B4AA-290A-1270-35AE-FB3967A24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C2E23-7B0F-4A35-B032-9B4BD56DD4A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224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E8F98E7-B616-50F2-A064-1700F82E0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FFF61EB-C7A4-841D-0B0D-148162D8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B29A79-18C0-AA35-5C66-DE9C74D2D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94A9A-56FC-42E7-BB93-2F982283770B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B67785-71B3-4F78-01E3-88506090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ABD969C-9BF2-DA41-AF3C-62805DA90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F6522-36B6-4290-89E8-BFEB22E7F8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2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BABEB04-4905-EE5B-3E16-FC3019CC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63F514D-1527-F3F2-B9F3-34E156A53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85CEBC5-34F4-D923-774D-753AACE09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E7EE0-E079-43E7-AE9B-A5C5D2399B44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49D1D9-92A8-BF53-FD81-BFBF3B631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A55E578-71EF-723E-7B78-F0432B418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3C516-00CF-4663-BEFA-98B2DFA0DF1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644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D655F4B-0331-59DA-AC5E-BA2F22FC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ED3F80F-3F9B-062A-8DC1-BDCCA4A4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29DAE3B-9B54-D4E5-08BD-86D5FCAEE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A7BF0-33BF-4958-AF6B-8B95E3413583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9E9C0BC-143F-CB01-01F8-AB4D19A17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140F75-7F22-05C8-AD58-9121D72B3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AC295-4D5D-450D-9EB9-7711B130E1C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37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8833A44-6186-D807-40C9-05D510D9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09C0B2-9BE4-5D24-4B8C-BAA45843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30F9FF-B1C7-3456-240A-3C94DCD05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78C4E-1C23-43BD-8F37-B46BF24050BF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0D53DF9-F017-EAFE-8858-D88DAC35A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ECD9533-D0B1-23C9-5459-AFC1539DD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F037F-C5E9-4868-9EF0-F458CD2A10A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4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0819C09-3FD3-FCE3-C643-942CC8E8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DCB572-FF84-7F54-410D-47C169B4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007160-93E3-1A1D-863E-3EDD0175C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1FCEA-5512-4A2F-969C-F814DBD4BA49}" type="datetimeFigureOut">
              <a:rPr lang="pl-PL" smtClean="0"/>
              <a:t>16.02.2025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03FBAC-E810-797D-B27B-D73FBEAC4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25EA10-80B0-775B-6E38-141266D4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04131-42D4-444E-8DDB-295F6E8AE7D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189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nbp.pl/dane/kursy/Archiwum/archiwum_tab_a_2022.cs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F22D15-FA61-1E13-8114-DBBD3083E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Projekt 1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1532C7D-D162-167F-120B-1E6DB09C6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Wykazanie umiejętności korzystania z usług Power Query i z tabel przestawnych</a:t>
            </a:r>
          </a:p>
          <a:p>
            <a:endParaRPr lang="pl-PL" dirty="0"/>
          </a:p>
          <a:p>
            <a:r>
              <a:rPr lang="pl-PL" dirty="0"/>
              <a:t>Sylwester Kubik</a:t>
            </a:r>
          </a:p>
        </p:txBody>
      </p:sp>
    </p:spTree>
    <p:extLst>
      <p:ext uri="{BB962C8B-B14F-4D97-AF65-F5344CB8AC3E}">
        <p14:creationId xmlns:p14="http://schemas.microsoft.com/office/powerpoint/2010/main" val="4194271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C739B4-8E44-BC45-235B-4A7D3D5A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zadania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6279C0-D038-33E3-5E57-A9BF2C55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02536"/>
            <a:ext cx="8915400" cy="4231354"/>
          </a:xfrm>
        </p:spPr>
        <p:txBody>
          <a:bodyPr>
            <a:normAutofit/>
          </a:bodyPr>
          <a:lstStyle/>
          <a:p>
            <a:r>
              <a:rPr lang="pl-PL" dirty="0"/>
              <a:t>Pobieramy nasze dane do Power Query, do Power Query pobierzemy też kursy walut z 2022 z strony internetowej: </a:t>
            </a:r>
            <a:r>
              <a:rPr lang="pl-PL" dirty="0">
                <a:hlinkClick r:id="rId2"/>
              </a:rPr>
              <a:t>https://static.nbp.pl/dane/kursy/Archiwum/archiwum_tab_a_2022.csv</a:t>
            </a:r>
            <a:r>
              <a:rPr lang="pl-PL" dirty="0"/>
              <a:t> – te zapytanie ma nazwę „Kursy”</a:t>
            </a:r>
          </a:p>
          <a:p>
            <a:r>
              <a:rPr lang="pl-PL" dirty="0"/>
              <a:t>W zapytaniu „Kursy”: usuwamy pierwszy wiersz, zmieniamy typ pierwszej kolumny na datę, usuwamy z niej błędy oraz puste wiersze, zostawiamy dwie kolumny: data oraz 1EUR.</a:t>
            </a:r>
          </a:p>
        </p:txBody>
      </p:sp>
    </p:spTree>
    <p:extLst>
      <p:ext uri="{BB962C8B-B14F-4D97-AF65-F5344CB8AC3E}">
        <p14:creationId xmlns:p14="http://schemas.microsoft.com/office/powerpoint/2010/main" val="374472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5D30A9-20B3-64FC-4AFE-6C9BC3D3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4C5EF9-C59D-214C-F716-DBF465AB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5672"/>
            <a:ext cx="8915400" cy="4165549"/>
          </a:xfrm>
        </p:spPr>
        <p:txBody>
          <a:bodyPr/>
          <a:lstStyle/>
          <a:p>
            <a:r>
              <a:rPr lang="pl-PL" dirty="0"/>
              <a:t>Pierwszą datą jest 3.01.2022 r. – jest to dzień w  którym ustalany jest kurs, zatem 3.01.2022 obowiązuje kurs z poprzedniego dnia albo kurs ostatnio zanotowany. Dlaczego? 3.01.2022r. jest poniedziałkiem, a w 2.01.2022 r. jest niedzielą. W weekendy oraz w święta kursy nie są ustalane, dlatego 3.10.2022 r. musimy się posługiwać kursem z 31.12.2021 r., dlatego teraz za pomoc kolumn z indeksami scalimy zapytania, w taki sposób by 3.01.2022 r. był kurs również z ostatniego notowania. Nazwa tego zapytania to „Odpowiednie kursy”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ECE9CD5-7DE9-D979-3D60-B0AC5C276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33" y="4394502"/>
            <a:ext cx="5601482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9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193EAC-ED40-D752-362B-EF2ABCCF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BD4E74-A43B-79C2-ECDF-CE6ACA2F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Tak jak wspomnieliśmy wcześniej, w święta nie ustalane są kursy. Może się taj wydarzyć, że pewne święto wypadnie w poniedziałek, np. Poniedziałek Wielkanocny, jednak nasza sprzedaż się odbywa, co wtedy zrobić?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8249A56-C345-10F1-7C2C-159005C3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29" y="3776749"/>
            <a:ext cx="5906324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2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033BFE-5866-ECF5-8567-1F097B34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E806CE-F114-3135-7882-61C31F84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Tworzymy nowe zapytanie w którym stworzymy listę wszystkich dat z 2022 r. i scalić te zapytanie z zapytaniem „Odpowiednie kursy”. Puste komórki, które powstały na skutek tego scalania, wypełniamy w taki sposób, używając komendy: wypełnij w górę. Dlaczego w taki sposób?</a:t>
            </a:r>
          </a:p>
        </p:txBody>
      </p:sp>
    </p:spTree>
    <p:extLst>
      <p:ext uri="{BB962C8B-B14F-4D97-AF65-F5344CB8AC3E}">
        <p14:creationId xmlns:p14="http://schemas.microsoft.com/office/powerpoint/2010/main" val="1557008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0D092C-05C2-7948-76E6-98742D4C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741250F-421E-3576-D383-259179F3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Zobaczmy niżej. Przy dacie 6.01.2022 r. mamy pustą komórkę, nie przypisano żadnego kursu. Ale wiemy, że w tym dniu obowiązuje kurs z 5.01.2022 r., który jest przypisany do 7.01.2022 r., dlatego potrzebujemy wypełnić w górę tę kolumnę, zastępując puste komórki wartościami, które są ulokowane pod nimi.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DAA9CA5-86EF-E2EA-07A6-A3B35A4D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91" y="4022411"/>
            <a:ext cx="4544059" cy="229584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6CA913A-0B79-4828-DB61-3BAA49596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852" y="3998594"/>
            <a:ext cx="445832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3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F7064F-0051-6995-2E5F-2DC8003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A20ABB-B9E0-C007-AEB9-4ED758E83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Uwaga! Niestety, musimy pamiętać, że kurs jaki mamy tu 4.01.2022 r. jest ustalony w dniu 3.01.2022 r., dlatego trzy pierwsze daty musimy usunąć z naszego zapytania.</a:t>
            </a:r>
          </a:p>
          <a:p>
            <a:endParaRPr lang="pl-PL" dirty="0"/>
          </a:p>
          <a:p>
            <a:r>
              <a:rPr lang="pl-PL" dirty="0"/>
              <a:t>Ostatnim krokiem, jaki musimy wykonać jest scalenie obecnego zapytania z zapytaniem: „Zadanie 2”, obliczenie ceny w EURO i załadowanie do </a:t>
            </a:r>
            <a:r>
              <a:rPr lang="pl-PL" dirty="0" err="1"/>
              <a:t>excela</a:t>
            </a:r>
            <a:r>
              <a:rPr lang="pl-PL" dirty="0"/>
              <a:t> tychże zapytań.</a:t>
            </a:r>
          </a:p>
        </p:txBody>
      </p:sp>
    </p:spTree>
    <p:extLst>
      <p:ext uri="{BB962C8B-B14F-4D97-AF65-F5344CB8AC3E}">
        <p14:creationId xmlns:p14="http://schemas.microsoft.com/office/powerpoint/2010/main" val="190909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610DF1-2193-3CE5-2622-DF2345F9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78531B-AECE-F124-05CD-819CB5F63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/>
          <a:lstStyle/>
          <a:p>
            <a:r>
              <a:rPr lang="pl-PL" dirty="0"/>
              <a:t>Uwaga: Jak widzimy w wierszu drugim, mimo braku jakiejkolwiek wartości w kolumnie 1EUR z ostatniego notowania, w kolejnej kolumnie mamy wynik z mnożenia 67*15, pomijając wartość </a:t>
            </a:r>
            <a:r>
              <a:rPr lang="pl-PL" dirty="0" err="1"/>
              <a:t>null</a:t>
            </a:r>
            <a:r>
              <a:rPr lang="pl-PL" dirty="0"/>
              <a:t>. Dlatego musimy uważać, na tego typu przypadki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3CE1533-9CF0-BDFF-9532-18AA649D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184" y="3429000"/>
            <a:ext cx="507753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DE6FF-B781-A393-4B8B-FBCA1EC2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18AC31-C514-4849-F4DB-075F2723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C99C09D-DDE7-C60B-D4A6-6E81FC93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96" y="2042919"/>
            <a:ext cx="506800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3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181621-7FDC-FFDF-DDBF-54A3DC7C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AC2E03-EFE8-F8DF-A9F8-66010FD8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493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C47CBB-587D-C6E1-0165-14363922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l-PL" dirty="0"/>
              <a:t>Część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EE7281-4898-BB39-D760-4C27CEA79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264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9E493C-15AD-F0D2-8F89-F5F3AD44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0BE178-3BB4-9A9F-FA80-BE53AEAA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/>
          <a:lstStyle/>
          <a:p>
            <a:r>
              <a:rPr lang="pl-PL" dirty="0"/>
              <a:t>Zadanie 1: Przygotować dane do pracy z tabelą przestawną, przywracając je do układu bazodanowego (1 wiersza nagłówka, dane z góry do dołu).</a:t>
            </a:r>
          </a:p>
          <a:p>
            <a:r>
              <a:rPr lang="pl-PL" dirty="0"/>
              <a:t>Zadanie 2: Sporządzić raport na podstawie danych z zadania 1.</a:t>
            </a:r>
          </a:p>
          <a:p>
            <a:r>
              <a:rPr lang="pl-PL" dirty="0"/>
              <a:t>Zbiór danych, który został wykorzystany w projekcie został stworzony przez autora. Prezentowane dane obrazują ilości wyprodukowanego asortymentu w podziale na poszczególne magazyny oraz lata.</a:t>
            </a: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A23835B-9936-4F0C-0FE8-BB787A4F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79" y="3248139"/>
            <a:ext cx="8429597" cy="34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324140-1153-15A0-C275-B5221DE3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zadania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8BE251-5EF5-9B90-2CE8-EA74ADCF9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4073"/>
            <a:ext cx="8915400" cy="4267149"/>
          </a:xfrm>
        </p:spPr>
        <p:txBody>
          <a:bodyPr/>
          <a:lstStyle/>
          <a:p>
            <a:r>
              <a:rPr lang="pl-PL" dirty="0"/>
              <a:t>Pobranie danych do Power Query</a:t>
            </a:r>
          </a:p>
          <a:p>
            <a:r>
              <a:rPr lang="pl-PL" dirty="0"/>
              <a:t>Wypełnienie lat w dół, transponowanie danych, ponowne wypełnienie w dół – tym razem nazw magazynów, nazw asortymentów, scalenie kolumn z nazwami magazynów, nazwami asortymentów oraz nazwami rzeczy, transponowanie danych i nadanie nagłówków do tabeli.</a:t>
            </a:r>
          </a:p>
          <a:p>
            <a:r>
              <a:rPr lang="pl-PL" dirty="0"/>
              <a:t>Z kolumny „Miesiąc” usuwamy wartości „</a:t>
            </a:r>
            <a:r>
              <a:rPr lang="pl-PL" dirty="0" err="1"/>
              <a:t>null</a:t>
            </a:r>
            <a:r>
              <a:rPr lang="pl-PL" dirty="0"/>
              <a:t>”, używamy polecenia: „Anuluj przestawienie kolumn” na wszystkich kolumnach, pomijając dwie pierwsze kolumny</a:t>
            </a:r>
          </a:p>
          <a:p>
            <a:r>
              <a:rPr lang="pl-PL" dirty="0"/>
              <a:t>Dzielimy kolumnę „Atrybut” według ogranicznika „;”, z kolumny „Atrybut.1” usuwamy komórki zawierające słowo „Suma”, nadajemy nazwy kolumnom </a:t>
            </a:r>
          </a:p>
          <a:p>
            <a:r>
              <a:rPr lang="pl-PL" dirty="0"/>
              <a:t>Załadowanie danych do </a:t>
            </a:r>
            <a:r>
              <a:rPr lang="pl-PL" dirty="0" err="1"/>
              <a:t>excela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6605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206B97-B60E-BE37-3061-34FC50E4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E8C5EA-113C-B24C-3730-4ACDCBE8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/>
          <a:lstStyle/>
          <a:p>
            <a:r>
              <a:rPr lang="pl-PL" dirty="0"/>
              <a:t>Ostateczna wersja przed załadowaniem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468212CB-8E79-1989-4059-1D407C17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82" y="2252498"/>
            <a:ext cx="956443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2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0BD911-4CBC-2FD8-7908-1DAC90E7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zadania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B9D5B2-0B39-035E-37A6-B8A5ADE5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Chcemy przeprowadzić analizę danych, tzn. przy użyciu tabel przestawnych stworzyć raport, który pozwoli na przedstawienie kluczowych informacji w sposób czytelny i zrozumiały.</a:t>
            </a:r>
          </a:p>
          <a:p>
            <a:r>
              <a:rPr lang="pl-PL" dirty="0"/>
              <a:t>W zadaniu skorzystamy z tabel przestawnych, dzięki którym możemy w szybki sposób sprawdzić np. ile produktów stworzył każdy magazyn i jakiego rodzaju, % produkcji każdego magazynu względem lat, % różnicy względem miesięcy r/r itp.</a:t>
            </a:r>
          </a:p>
          <a:p>
            <a:r>
              <a:rPr lang="pl-PL" dirty="0"/>
              <a:t>Wyniki z tabeli przestawnej możemy wykorzystać do stworzenia wykresów z wykorzystaniem </a:t>
            </a:r>
            <a:r>
              <a:rPr lang="pl-PL" dirty="0" err="1"/>
              <a:t>fragmentatorów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627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5C0F37-C503-CC12-3CA5-7B850111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1B25C7-E900-3545-B74C-7EB84ACC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2F8DCB5-C4E5-D9FB-675A-13B12C2D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41" y="737812"/>
            <a:ext cx="8002117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11AD6A-6A06-50F5-C884-E4EFE29D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Część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6CEB9D-F1C2-79BE-DFA1-58D8D24F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458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7B5994-A950-6A65-8DF4-A63F334F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1D1B86C-D0AC-0B25-D090-C64FDCCA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624110"/>
            <a:ext cx="8915400" cy="5287112"/>
          </a:xfrm>
        </p:spPr>
        <p:txBody>
          <a:bodyPr/>
          <a:lstStyle/>
          <a:p>
            <a:r>
              <a:rPr lang="pl-PL" dirty="0"/>
              <a:t>Zadanie 3: Pewna osoba, w każdy poniedziałek roku 2022 sprzedawała pewien asortyment z pewną ceną i w określonych ilościach. Problem polega na tym, że sprzedaż odbywała się w walucie EURO. Chcemy obliczyć cenę sprzedaży danego towaru w każdy poniedziałek, z odpowiednim kursem.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AE6D434-BD2F-7E79-3C68-FA0E1AA2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997" y="3064052"/>
            <a:ext cx="265784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72648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5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3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4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2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1_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TM02892315[[fn=Smuga]]</Template>
  <TotalTime>234</TotalTime>
  <Words>754</Words>
  <Application>Microsoft Office PowerPoint</Application>
  <PresentationFormat>Panoramiczny</PresentationFormat>
  <Paragraphs>33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7</vt:i4>
      </vt:variant>
      <vt:variant>
        <vt:lpstr>Tytuły slajdów</vt:lpstr>
      </vt:variant>
      <vt:variant>
        <vt:i4>18</vt:i4>
      </vt:variant>
    </vt:vector>
  </HeadingPairs>
  <TitlesOfParts>
    <vt:vector size="30" baseType="lpstr">
      <vt:lpstr>Aptos</vt:lpstr>
      <vt:lpstr>Aptos Display</vt:lpstr>
      <vt:lpstr>Arial</vt:lpstr>
      <vt:lpstr>Century Gothic</vt:lpstr>
      <vt:lpstr>Wingdings 3</vt:lpstr>
      <vt:lpstr>Smuga</vt:lpstr>
      <vt:lpstr>5_Projekt niestandardowy</vt:lpstr>
      <vt:lpstr>3_Projekt niestandardowy</vt:lpstr>
      <vt:lpstr>4_Projekt niestandardowy</vt:lpstr>
      <vt:lpstr>2_Projekt niestandardowy</vt:lpstr>
      <vt:lpstr>Projekt niestandardowy</vt:lpstr>
      <vt:lpstr>1_Projekt niestandardowy</vt:lpstr>
      <vt:lpstr>Projekt 1</vt:lpstr>
      <vt:lpstr>Część 1</vt:lpstr>
      <vt:lpstr>Prezentacja programu PowerPoint</vt:lpstr>
      <vt:lpstr>Rozwiązanie zadania 1</vt:lpstr>
      <vt:lpstr>Prezentacja programu PowerPoint</vt:lpstr>
      <vt:lpstr>Rozwiązanie zadania 2</vt:lpstr>
      <vt:lpstr>Prezentacja programu PowerPoint</vt:lpstr>
      <vt:lpstr>Część 2</vt:lpstr>
      <vt:lpstr>Prezentacja programu PowerPoint</vt:lpstr>
      <vt:lpstr>Rozwiązanie zadania 3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Sylwester Kubik</dc:creator>
  <cp:lastModifiedBy>Sylwester Kubik</cp:lastModifiedBy>
  <cp:revision>1</cp:revision>
  <dcterms:created xsi:type="dcterms:W3CDTF">2024-10-12T14:48:42Z</dcterms:created>
  <dcterms:modified xsi:type="dcterms:W3CDTF">2025-02-16T13:53:19Z</dcterms:modified>
</cp:coreProperties>
</file>