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CC5F1-2B54-4FCF-9999-00112DC2342D}" v="3" dt="2025-02-16T14:07:40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97" d="100"/>
          <a:sy n="97" d="100"/>
        </p:scale>
        <p:origin x="82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lwester Kubik" userId="a93e640dba23f016" providerId="LiveId" clId="{F34E7450-8B0C-412F-8B0F-0CF26A766459}"/>
    <pc:docChg chg="undo custSel addSld modSld addMainMaster delMainMaster">
      <pc:chgData name="Sylwester Kubik" userId="a93e640dba23f016" providerId="LiveId" clId="{F34E7450-8B0C-412F-8B0F-0CF26A766459}" dt="2024-11-18T17:32:05.568" v="2207" actId="14100"/>
      <pc:docMkLst>
        <pc:docMk/>
      </pc:docMkLst>
      <pc:sldChg chg="addSp delSp modSp mod setBg modClrScheme delDesignElem chgLayout">
        <pc:chgData name="Sylwester Kubik" userId="a93e640dba23f016" providerId="LiveId" clId="{F34E7450-8B0C-412F-8B0F-0CF26A766459}" dt="2024-11-11T14:19:27.048" v="88" actId="27614"/>
        <pc:sldMkLst>
          <pc:docMk/>
          <pc:sldMk cId="3249025147" sldId="256"/>
        </pc:sldMkLst>
      </pc:sldChg>
      <pc:sldChg chg="addSp modSp new mod setBg">
        <pc:chgData name="Sylwester Kubik" userId="a93e640dba23f016" providerId="LiveId" clId="{F34E7450-8B0C-412F-8B0F-0CF26A766459}" dt="2024-11-11T14:22:24.611" v="474" actId="20577"/>
        <pc:sldMkLst>
          <pc:docMk/>
          <pc:sldMk cId="3124855449" sldId="257"/>
        </pc:sldMkLst>
      </pc:sldChg>
      <pc:sldChg chg="addSp modSp new mod setBg addAnim">
        <pc:chgData name="Sylwester Kubik" userId="a93e640dba23f016" providerId="LiveId" clId="{F34E7450-8B0C-412F-8B0F-0CF26A766459}" dt="2024-11-18T17:32:05.568" v="2207" actId="14100"/>
        <pc:sldMkLst>
          <pc:docMk/>
          <pc:sldMk cId="104958017" sldId="258"/>
        </pc:sldMkLst>
        <pc:spChg chg="mod">
          <ac:chgData name="Sylwester Kubik" userId="a93e640dba23f016" providerId="LiveId" clId="{F34E7450-8B0C-412F-8B0F-0CF26A766459}" dt="2024-11-18T17:32:02.706" v="2206" actId="255"/>
          <ac:spMkLst>
            <pc:docMk/>
            <pc:sldMk cId="104958017" sldId="258"/>
            <ac:spMk id="2" creationId="{D65FF8B2-21F1-9553-1A0C-C9F3C39061AB}"/>
          </ac:spMkLst>
        </pc:spChg>
        <pc:spChg chg="mod">
          <ac:chgData name="Sylwester Kubik" userId="a93e640dba23f016" providerId="LiveId" clId="{F34E7450-8B0C-412F-8B0F-0CF26A766459}" dt="2024-11-18T17:32:05.568" v="2207" actId="14100"/>
          <ac:spMkLst>
            <pc:docMk/>
            <pc:sldMk cId="104958017" sldId="258"/>
            <ac:spMk id="3" creationId="{D3315CED-953D-C1F8-D075-CDF4CE77A662}"/>
          </ac:spMkLst>
        </pc:spChg>
      </pc:sldChg>
      <pc:sldChg chg="addSp delSp modSp new mod setBg">
        <pc:chgData name="Sylwester Kubik" userId="a93e640dba23f016" providerId="LiveId" clId="{F34E7450-8B0C-412F-8B0F-0CF26A766459}" dt="2024-11-11T15:32:44.264" v="1539" actId="1076"/>
        <pc:sldMkLst>
          <pc:docMk/>
          <pc:sldMk cId="8523491" sldId="259"/>
        </pc:sldMkLst>
      </pc:sldChg>
      <pc:sldChg chg="addSp delSp modSp new mod">
        <pc:chgData name="Sylwester Kubik" userId="a93e640dba23f016" providerId="LiveId" clId="{F34E7450-8B0C-412F-8B0F-0CF26A766459}" dt="2024-11-11T15:59:16.634" v="2113" actId="20577"/>
        <pc:sldMkLst>
          <pc:docMk/>
          <pc:sldMk cId="374023131" sldId="260"/>
        </pc:sldMkLst>
      </pc:sldChg>
      <pc:sldChg chg="addSp modSp new mod">
        <pc:chgData name="Sylwester Kubik" userId="a93e640dba23f016" providerId="LiveId" clId="{F34E7450-8B0C-412F-8B0F-0CF26A766459}" dt="2024-11-11T15:44:18.582" v="1868" actId="20577"/>
        <pc:sldMkLst>
          <pc:docMk/>
          <pc:sldMk cId="880535058" sldId="261"/>
        </pc:sldMkLst>
      </pc:sldChg>
      <pc:sldChg chg="addSp delSp modSp new mod">
        <pc:chgData name="Sylwester Kubik" userId="a93e640dba23f016" providerId="LiveId" clId="{F34E7450-8B0C-412F-8B0F-0CF26A766459}" dt="2024-11-18T17:30:43.783" v="2139" actId="478"/>
        <pc:sldMkLst>
          <pc:docMk/>
          <pc:sldMk cId="3150448277" sldId="262"/>
        </pc:sldMkLst>
      </pc:sldChg>
      <pc:sldChg chg="addSp new mod">
        <pc:chgData name="Sylwester Kubik" userId="a93e640dba23f016" providerId="LiveId" clId="{F34E7450-8B0C-412F-8B0F-0CF26A766459}" dt="2024-11-18T17:30:46" v="2140" actId="22"/>
        <pc:sldMkLst>
          <pc:docMk/>
          <pc:sldMk cId="3617042662" sldId="263"/>
        </pc:sldMkLst>
        <pc:picChg chg="add">
          <ac:chgData name="Sylwester Kubik" userId="a93e640dba23f016" providerId="LiveId" clId="{F34E7450-8B0C-412F-8B0F-0CF26A766459}" dt="2024-11-18T17:30:46" v="2140" actId="22"/>
          <ac:picMkLst>
            <pc:docMk/>
            <pc:sldMk cId="3617042662" sldId="263"/>
            <ac:picMk id="5" creationId="{C6B8E636-7F0D-2B4A-73DD-573A87F25FC8}"/>
          </ac:picMkLst>
        </pc:picChg>
      </pc:sldChg>
      <pc:sldChg chg="addSp delSp modSp new mod setBg">
        <pc:chgData name="Sylwester Kubik" userId="a93e640dba23f016" providerId="LiveId" clId="{F34E7450-8B0C-412F-8B0F-0CF26A766459}" dt="2024-11-18T17:31:38.903" v="2199" actId="26606"/>
        <pc:sldMkLst>
          <pc:docMk/>
          <pc:sldMk cId="2599642599" sldId="264"/>
        </pc:sldMkLst>
        <pc:spChg chg="mod ord">
          <ac:chgData name="Sylwester Kubik" userId="a93e640dba23f016" providerId="LiveId" clId="{F34E7450-8B0C-412F-8B0F-0CF26A766459}" dt="2024-11-18T17:31:38.903" v="2199" actId="26606"/>
          <ac:spMkLst>
            <pc:docMk/>
            <pc:sldMk cId="2599642599" sldId="264"/>
            <ac:spMk id="2" creationId="{373308DF-A4D9-2044-0613-F5E627D736EE}"/>
          </ac:spMkLst>
        </pc:spChg>
        <pc:spChg chg="add">
          <ac:chgData name="Sylwester Kubik" userId="a93e640dba23f016" providerId="LiveId" clId="{F34E7450-8B0C-412F-8B0F-0CF26A766459}" dt="2024-11-18T17:31:38.903" v="2199" actId="26606"/>
          <ac:spMkLst>
            <pc:docMk/>
            <pc:sldMk cId="2599642599" sldId="264"/>
            <ac:spMk id="10" creationId="{ADE57300-C7FF-4578-99A0-42B0295B123C}"/>
          </ac:spMkLst>
        </pc:spChg>
        <pc:spChg chg="add">
          <ac:chgData name="Sylwester Kubik" userId="a93e640dba23f016" providerId="LiveId" clId="{F34E7450-8B0C-412F-8B0F-0CF26A766459}" dt="2024-11-18T17:31:38.903" v="2199" actId="26606"/>
          <ac:spMkLst>
            <pc:docMk/>
            <pc:sldMk cId="2599642599" sldId="264"/>
            <ac:spMk id="12" creationId="{DB8F8250-7A81-4A19-87AD-FFB2CE4E39A5}"/>
          </ac:spMkLst>
        </pc:spChg>
        <pc:spChg chg="add">
          <ac:chgData name="Sylwester Kubik" userId="a93e640dba23f016" providerId="LiveId" clId="{F34E7450-8B0C-412F-8B0F-0CF26A766459}" dt="2024-11-18T17:31:38.903" v="2199" actId="26606"/>
          <ac:spMkLst>
            <pc:docMk/>
            <pc:sldMk cId="2599642599" sldId="264"/>
            <ac:spMk id="14" creationId="{499F38FC-2DEA-2647-C409-EF75720C1017}"/>
          </ac:spMkLst>
        </pc:spChg>
        <pc:spChg chg="add">
          <ac:chgData name="Sylwester Kubik" userId="a93e640dba23f016" providerId="LiveId" clId="{F34E7450-8B0C-412F-8B0F-0CF26A766459}" dt="2024-11-18T17:31:38.903" v="2199" actId="26606"/>
          <ac:spMkLst>
            <pc:docMk/>
            <pc:sldMk cId="2599642599" sldId="264"/>
            <ac:spMk id="16" creationId="{F3FF94B3-6D3E-44FE-BB02-A9027C0003C7}"/>
          </ac:spMkLst>
        </pc:spChg>
        <pc:spChg chg="add">
          <ac:chgData name="Sylwester Kubik" userId="a93e640dba23f016" providerId="LiveId" clId="{F34E7450-8B0C-412F-8B0F-0CF26A766459}" dt="2024-11-18T17:31:38.903" v="2199" actId="26606"/>
          <ac:spMkLst>
            <pc:docMk/>
            <pc:sldMk cId="2599642599" sldId="264"/>
            <ac:spMk id="18" creationId="{FAF3766F-DEF3-4802-BB0D-7A18EDD9704F}"/>
          </ac:spMkLst>
        </pc:spChg>
        <pc:spChg chg="add">
          <ac:chgData name="Sylwester Kubik" userId="a93e640dba23f016" providerId="LiveId" clId="{F34E7450-8B0C-412F-8B0F-0CF26A766459}" dt="2024-11-18T17:31:38.903" v="2199" actId="26606"/>
          <ac:spMkLst>
            <pc:docMk/>
            <pc:sldMk cId="2599642599" sldId="264"/>
            <ac:spMk id="20" creationId="{B2C335F7-F61C-4EB4-80F2-4B1438FE66BB}"/>
          </ac:spMkLst>
        </pc:spChg>
        <pc:spChg chg="add">
          <ac:chgData name="Sylwester Kubik" userId="a93e640dba23f016" providerId="LiveId" clId="{F34E7450-8B0C-412F-8B0F-0CF26A766459}" dt="2024-11-18T17:31:38.903" v="2199" actId="26606"/>
          <ac:spMkLst>
            <pc:docMk/>
            <pc:sldMk cId="2599642599" sldId="264"/>
            <ac:spMk id="22" creationId="{E4C7F386-A972-9ED7-C153-F0E50968255B}"/>
          </ac:spMkLst>
        </pc:spChg>
        <pc:picChg chg="add mod">
          <ac:chgData name="Sylwester Kubik" userId="a93e640dba23f016" providerId="LiveId" clId="{F34E7450-8B0C-412F-8B0F-0CF26A766459}" dt="2024-11-18T17:31:38.903" v="2199" actId="26606"/>
          <ac:picMkLst>
            <pc:docMk/>
            <pc:sldMk cId="2599642599" sldId="264"/>
            <ac:picMk id="5" creationId="{B57CF607-60F6-94F5-6D37-82D14D704C0D}"/>
          </ac:picMkLst>
        </pc:picChg>
      </pc:sldChg>
      <pc:sldChg chg="modSp new mod">
        <pc:chgData name="Sylwester Kubik" userId="a93e640dba23f016" providerId="LiveId" clId="{F34E7450-8B0C-412F-8B0F-0CF26A766459}" dt="2024-11-18T17:31:43.939" v="2205" actId="20577"/>
        <pc:sldMkLst>
          <pc:docMk/>
          <pc:sldMk cId="183272587" sldId="265"/>
        </pc:sldMkLst>
        <pc:spChg chg="mod">
          <ac:chgData name="Sylwester Kubik" userId="a93e640dba23f016" providerId="LiveId" clId="{F34E7450-8B0C-412F-8B0F-0CF26A766459}" dt="2024-11-18T17:31:43.939" v="2205" actId="20577"/>
          <ac:spMkLst>
            <pc:docMk/>
            <pc:sldMk cId="183272587" sldId="265"/>
            <ac:spMk id="2" creationId="{C67999C3-03C4-B347-2CCA-0FAB6CD2A27B}"/>
          </ac:spMkLst>
        </pc:spChg>
      </pc:sldChg>
      <pc:sldMasterChg chg="add del addSldLayout delSldLayout">
        <pc:chgData name="Sylwester Kubik" userId="a93e640dba23f016" providerId="LiveId" clId="{F34E7450-8B0C-412F-8B0F-0CF26A766459}" dt="2024-11-11T14:19:12.647" v="84" actId="26606"/>
        <pc:sldMasterMkLst>
          <pc:docMk/>
          <pc:sldMasterMk cId="2277771362" sldId="2147483660"/>
        </pc:sldMasterMkLst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419804185" sldId="2147483661"/>
          </pc:sldLayoutMkLst>
        </pc:sldLayoutChg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1288592044" sldId="2147483662"/>
          </pc:sldLayoutMkLst>
        </pc:sldLayoutChg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2866838523" sldId="2147483663"/>
          </pc:sldLayoutMkLst>
        </pc:sldLayoutChg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1700626127" sldId="2147483664"/>
          </pc:sldLayoutMkLst>
        </pc:sldLayoutChg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3789103051" sldId="2147483665"/>
          </pc:sldLayoutMkLst>
        </pc:sldLayoutChg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1368043260" sldId="2147483666"/>
          </pc:sldLayoutMkLst>
        </pc:sldLayoutChg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2251783463" sldId="2147483667"/>
          </pc:sldLayoutMkLst>
        </pc:sldLayoutChg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3448620916" sldId="2147483668"/>
          </pc:sldLayoutMkLst>
        </pc:sldLayoutChg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1509440836" sldId="2147483669"/>
          </pc:sldLayoutMkLst>
        </pc:sldLayoutChg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3043357531" sldId="2147483670"/>
          </pc:sldLayoutMkLst>
        </pc:sldLayoutChg>
        <pc:sldLayoutChg chg="add del">
          <pc:chgData name="Sylwester Kubik" userId="a93e640dba23f016" providerId="LiveId" clId="{F34E7450-8B0C-412F-8B0F-0CF26A766459}" dt="2024-11-11T14:19:12.647" v="84" actId="26606"/>
          <pc:sldLayoutMkLst>
            <pc:docMk/>
            <pc:sldMasterMk cId="2277771362" sldId="2147483660"/>
            <pc:sldLayoutMk cId="3933140930" sldId="2147483671"/>
          </pc:sldLayoutMkLst>
        </pc:sldLayoutChg>
      </pc:sldMasterChg>
      <pc:sldMasterChg chg="add del addSldLayout delSldLayout">
        <pc:chgData name="Sylwester Kubik" userId="a93e640dba23f016" providerId="LiveId" clId="{F34E7450-8B0C-412F-8B0F-0CF26A766459}" dt="2024-11-11T14:19:12.568" v="83" actId="26606"/>
        <pc:sldMasterMkLst>
          <pc:docMk/>
          <pc:sldMasterMk cId="2187415717" sldId="2147483704"/>
        </pc:sldMasterMkLst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484491918" sldId="2147483693"/>
          </pc:sldLayoutMkLst>
        </pc:sldLayoutChg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3617232845" sldId="2147483694"/>
          </pc:sldLayoutMkLst>
        </pc:sldLayoutChg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14369383" sldId="2147483695"/>
          </pc:sldLayoutMkLst>
        </pc:sldLayoutChg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3436547605" sldId="2147483696"/>
          </pc:sldLayoutMkLst>
        </pc:sldLayoutChg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1559069268" sldId="2147483697"/>
          </pc:sldLayoutMkLst>
        </pc:sldLayoutChg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780033115" sldId="2147483698"/>
          </pc:sldLayoutMkLst>
        </pc:sldLayoutChg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2521621373" sldId="2147483699"/>
          </pc:sldLayoutMkLst>
        </pc:sldLayoutChg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2619491333" sldId="2147483700"/>
          </pc:sldLayoutMkLst>
        </pc:sldLayoutChg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2541178404" sldId="2147483701"/>
          </pc:sldLayoutMkLst>
        </pc:sldLayoutChg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2392718541" sldId="2147483702"/>
          </pc:sldLayoutMkLst>
        </pc:sldLayoutChg>
        <pc:sldLayoutChg chg="add del">
          <pc:chgData name="Sylwester Kubik" userId="a93e640dba23f016" providerId="LiveId" clId="{F34E7450-8B0C-412F-8B0F-0CF26A766459}" dt="2024-11-11T14:19:12.568" v="83" actId="26606"/>
          <pc:sldLayoutMkLst>
            <pc:docMk/>
            <pc:sldMasterMk cId="2187415717" sldId="2147483704"/>
            <pc:sldLayoutMk cId="1209161330" sldId="2147483703"/>
          </pc:sldLayoutMkLst>
        </pc:sldLayoutChg>
      </pc:sldMasterChg>
      <pc:sldMasterChg chg="add addSldLayout">
        <pc:chgData name="Sylwester Kubik" userId="a93e640dba23f016" providerId="LiveId" clId="{F34E7450-8B0C-412F-8B0F-0CF26A766459}" dt="2024-11-11T14:19:12.647" v="84" actId="26606"/>
        <pc:sldMasterMkLst>
          <pc:docMk/>
          <pc:sldMasterMk cId="351817012" sldId="2147483717"/>
        </pc:sldMasterMkLst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2749528536" sldId="2147483706"/>
          </pc:sldLayoutMkLst>
        </pc:sldLayoutChg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682845297" sldId="2147483707"/>
          </pc:sldLayoutMkLst>
        </pc:sldLayoutChg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2816107818" sldId="2147483708"/>
          </pc:sldLayoutMkLst>
        </pc:sldLayoutChg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4037128250" sldId="2147483709"/>
          </pc:sldLayoutMkLst>
        </pc:sldLayoutChg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2367136586" sldId="2147483710"/>
          </pc:sldLayoutMkLst>
        </pc:sldLayoutChg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2366283080" sldId="2147483711"/>
          </pc:sldLayoutMkLst>
        </pc:sldLayoutChg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2737057461" sldId="2147483712"/>
          </pc:sldLayoutMkLst>
        </pc:sldLayoutChg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4011574544" sldId="2147483713"/>
          </pc:sldLayoutMkLst>
        </pc:sldLayoutChg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1885118529" sldId="2147483714"/>
          </pc:sldLayoutMkLst>
        </pc:sldLayoutChg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2954379586" sldId="2147483715"/>
          </pc:sldLayoutMkLst>
        </pc:sldLayoutChg>
        <pc:sldLayoutChg chg="add">
          <pc:chgData name="Sylwester Kubik" userId="a93e640dba23f016" providerId="LiveId" clId="{F34E7450-8B0C-412F-8B0F-0CF26A766459}" dt="2024-11-11T14:19:12.647" v="84" actId="26606"/>
          <pc:sldLayoutMkLst>
            <pc:docMk/>
            <pc:sldMasterMk cId="351817012" sldId="2147483717"/>
            <pc:sldLayoutMk cId="2666900820" sldId="2147483716"/>
          </pc:sldLayoutMkLst>
        </pc:sldLayoutChg>
      </pc:sldMasterChg>
      <pc:sldMasterChg chg="del delSldLayout">
        <pc:chgData name="Sylwester Kubik" userId="a93e640dba23f016" providerId="LiveId" clId="{F34E7450-8B0C-412F-8B0F-0CF26A766459}" dt="2024-11-11T14:19:24.599" v="87" actId="26606"/>
        <pc:sldMasterMkLst>
          <pc:docMk/>
          <pc:sldMasterMk cId="698814307" sldId="2147483718"/>
        </pc:sldMasterMkLst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4191057756" sldId="2147483719"/>
          </pc:sldLayoutMkLst>
        </pc:sldLayoutChg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3340641782" sldId="2147483720"/>
          </pc:sldLayoutMkLst>
        </pc:sldLayoutChg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3281290787" sldId="2147483721"/>
          </pc:sldLayoutMkLst>
        </pc:sldLayoutChg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1857850627" sldId="2147483722"/>
          </pc:sldLayoutMkLst>
        </pc:sldLayoutChg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1719191286" sldId="2147483723"/>
          </pc:sldLayoutMkLst>
        </pc:sldLayoutChg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566880588" sldId="2147483724"/>
          </pc:sldLayoutMkLst>
        </pc:sldLayoutChg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177437634" sldId="2147483725"/>
          </pc:sldLayoutMkLst>
        </pc:sldLayoutChg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3574837859" sldId="2147483726"/>
          </pc:sldLayoutMkLst>
        </pc:sldLayoutChg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1160434030" sldId="2147483727"/>
          </pc:sldLayoutMkLst>
        </pc:sldLayoutChg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680815481" sldId="2147483728"/>
          </pc:sldLayoutMkLst>
        </pc:sldLayoutChg>
        <pc:sldLayoutChg chg="del">
          <pc:chgData name="Sylwester Kubik" userId="a93e640dba23f016" providerId="LiveId" clId="{F34E7450-8B0C-412F-8B0F-0CF26A766459}" dt="2024-11-11T14:19:24.599" v="87" actId="26606"/>
          <pc:sldLayoutMkLst>
            <pc:docMk/>
            <pc:sldMasterMk cId="698814307" sldId="2147483718"/>
            <pc:sldLayoutMk cId="4163299529" sldId="2147483729"/>
          </pc:sldLayoutMkLst>
        </pc:sldLayoutChg>
      </pc:sldMasterChg>
      <pc:sldMasterChg chg="add addSldLayout">
        <pc:chgData name="Sylwester Kubik" userId="a93e640dba23f016" providerId="LiveId" clId="{F34E7450-8B0C-412F-8B0F-0CF26A766459}" dt="2024-11-11T14:19:24.599" v="87" actId="26606"/>
        <pc:sldMasterMkLst>
          <pc:docMk/>
          <pc:sldMasterMk cId="989169087" sldId="2147483782"/>
        </pc:sldMasterMkLst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1131177989" sldId="2147483771"/>
          </pc:sldLayoutMkLst>
        </pc:sldLayoutChg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482227927" sldId="2147483772"/>
          </pc:sldLayoutMkLst>
        </pc:sldLayoutChg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2541440921" sldId="2147483773"/>
          </pc:sldLayoutMkLst>
        </pc:sldLayoutChg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179212062" sldId="2147483774"/>
          </pc:sldLayoutMkLst>
        </pc:sldLayoutChg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2391167884" sldId="2147483775"/>
          </pc:sldLayoutMkLst>
        </pc:sldLayoutChg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920391598" sldId="2147483776"/>
          </pc:sldLayoutMkLst>
        </pc:sldLayoutChg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2771826474" sldId="2147483777"/>
          </pc:sldLayoutMkLst>
        </pc:sldLayoutChg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1927201832" sldId="2147483778"/>
          </pc:sldLayoutMkLst>
        </pc:sldLayoutChg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2642740524" sldId="2147483779"/>
          </pc:sldLayoutMkLst>
        </pc:sldLayoutChg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2867074955" sldId="2147483780"/>
          </pc:sldLayoutMkLst>
        </pc:sldLayoutChg>
        <pc:sldLayoutChg chg="add">
          <pc:chgData name="Sylwester Kubik" userId="a93e640dba23f016" providerId="LiveId" clId="{F34E7450-8B0C-412F-8B0F-0CF26A766459}" dt="2024-11-11T14:19:24.599" v="87" actId="26606"/>
          <pc:sldLayoutMkLst>
            <pc:docMk/>
            <pc:sldMasterMk cId="989169087" sldId="2147483782"/>
            <pc:sldLayoutMk cId="73902185" sldId="2147483781"/>
          </pc:sldLayoutMkLst>
        </pc:sldLayoutChg>
      </pc:sldMasterChg>
    </pc:docChg>
  </pc:docChgLst>
  <pc:docChgLst>
    <pc:chgData name="Sylwester Kubik" userId="a93e640dba23f016" providerId="LiveId" clId="{22FCC5F1-2B54-4FCF-9999-00112DC2342D}"/>
    <pc:docChg chg="undo custSel modSld addMainMaster delMainMaster modMainMaster">
      <pc:chgData name="Sylwester Kubik" userId="a93e640dba23f016" providerId="LiveId" clId="{22FCC5F1-2B54-4FCF-9999-00112DC2342D}" dt="2025-02-16T14:10:13.585" v="174" actId="1076"/>
      <pc:docMkLst>
        <pc:docMk/>
      </pc:docMkLst>
      <pc:sldChg chg="modSp mod">
        <pc:chgData name="Sylwester Kubik" userId="a93e640dba23f016" providerId="LiveId" clId="{22FCC5F1-2B54-4FCF-9999-00112DC2342D}" dt="2025-02-16T14:02:54.732" v="82" actId="14100"/>
        <pc:sldMkLst>
          <pc:docMk/>
          <pc:sldMk cId="880535058" sldId="261"/>
        </pc:sldMkLst>
        <pc:picChg chg="mod">
          <ac:chgData name="Sylwester Kubik" userId="a93e640dba23f016" providerId="LiveId" clId="{22FCC5F1-2B54-4FCF-9999-00112DC2342D}" dt="2025-02-16T14:02:51.380" v="81" actId="14100"/>
          <ac:picMkLst>
            <pc:docMk/>
            <pc:sldMk cId="880535058" sldId="261"/>
            <ac:picMk id="5" creationId="{B98087B6-4058-4DF9-EA83-AEB721FEA2C8}"/>
          </ac:picMkLst>
        </pc:picChg>
        <pc:picChg chg="mod">
          <ac:chgData name="Sylwester Kubik" userId="a93e640dba23f016" providerId="LiveId" clId="{22FCC5F1-2B54-4FCF-9999-00112DC2342D}" dt="2025-02-16T14:02:54.732" v="82" actId="14100"/>
          <ac:picMkLst>
            <pc:docMk/>
            <pc:sldMk cId="880535058" sldId="261"/>
            <ac:picMk id="7" creationId="{2D78CA84-0DA5-D07F-3175-2878C98F7212}"/>
          </ac:picMkLst>
        </pc:picChg>
      </pc:sldChg>
      <pc:sldChg chg="modSp mod">
        <pc:chgData name="Sylwester Kubik" userId="a93e640dba23f016" providerId="LiveId" clId="{22FCC5F1-2B54-4FCF-9999-00112DC2342D}" dt="2025-02-16T14:01:59.430" v="62" actId="1076"/>
        <pc:sldMkLst>
          <pc:docMk/>
          <pc:sldMk cId="3617042662" sldId="263"/>
        </pc:sldMkLst>
        <pc:picChg chg="mod">
          <ac:chgData name="Sylwester Kubik" userId="a93e640dba23f016" providerId="LiveId" clId="{22FCC5F1-2B54-4FCF-9999-00112DC2342D}" dt="2025-02-16T14:01:59.430" v="62" actId="1076"/>
          <ac:picMkLst>
            <pc:docMk/>
            <pc:sldMk cId="3617042662" sldId="263"/>
            <ac:picMk id="5" creationId="{C6B8E636-7F0D-2B4A-73DD-573A87F25FC8}"/>
          </ac:picMkLst>
        </pc:picChg>
      </pc:sldChg>
      <pc:sldMasterChg chg="addSp delSp modSp mod modSldLayout">
        <pc:chgData name="Sylwester Kubik" userId="a93e640dba23f016" providerId="LiveId" clId="{22FCC5F1-2B54-4FCF-9999-00112DC2342D}" dt="2025-02-16T14:10:13.585" v="174" actId="1076"/>
        <pc:sldMasterMkLst>
          <pc:docMk/>
          <pc:sldMasterMk cId="989169087" sldId="2147483782"/>
        </pc:sldMasterMkLst>
        <pc:spChg chg="mod">
          <ac:chgData name="Sylwester Kubik" userId="a93e640dba23f016" providerId="LiveId" clId="{22FCC5F1-2B54-4FCF-9999-00112DC2342D}" dt="2025-02-16T14:09:39.495" v="170" actId="20577"/>
          <ac:spMkLst>
            <pc:docMk/>
            <pc:sldMasterMk cId="989169087" sldId="2147483782"/>
            <ac:spMk id="5" creationId="{2E9D0933-AA03-4018-8E37-004CFB9F61D6}"/>
          </ac:spMkLst>
        </pc:spChg>
        <pc:spChg chg="add mod">
          <ac:chgData name="Sylwester Kubik" userId="a93e640dba23f016" providerId="LiveId" clId="{22FCC5F1-2B54-4FCF-9999-00112DC2342D}" dt="2025-02-16T14:00:39.563" v="39" actId="1076"/>
          <ac:spMkLst>
            <pc:docMk/>
            <pc:sldMasterMk cId="989169087" sldId="2147483782"/>
            <ac:spMk id="9" creationId="{9F37254B-0F9C-2DF1-D3A7-81F1CA94E8CE}"/>
          </ac:spMkLst>
        </pc:spChg>
        <pc:spChg chg="add del">
          <ac:chgData name="Sylwester Kubik" userId="a93e640dba23f016" providerId="LiveId" clId="{22FCC5F1-2B54-4FCF-9999-00112DC2342D}" dt="2025-02-16T13:59:46.829" v="37" actId="21"/>
          <ac:spMkLst>
            <pc:docMk/>
            <pc:sldMasterMk cId="989169087" sldId="2147483782"/>
            <ac:spMk id="11" creationId="{4C996C7E-C84D-E525-F93E-91127EBBD03A}"/>
          </ac:spMkLst>
        </pc:spChg>
        <pc:sldLayoutChg chg="addSp modSp mod">
          <pc:chgData name="Sylwester Kubik" userId="a93e640dba23f016" providerId="LiveId" clId="{22FCC5F1-2B54-4FCF-9999-00112DC2342D}" dt="2025-02-16T14:10:13.585" v="174" actId="1076"/>
          <pc:sldLayoutMkLst>
            <pc:docMk/>
            <pc:sldMasterMk cId="989169087" sldId="2147483782"/>
            <pc:sldLayoutMk cId="920391598" sldId="2147483776"/>
          </pc:sldLayoutMkLst>
          <pc:spChg chg="add mod">
            <ac:chgData name="Sylwester Kubik" userId="a93e640dba23f016" providerId="LiveId" clId="{22FCC5F1-2B54-4FCF-9999-00112DC2342D}" dt="2025-02-16T14:10:13.585" v="174" actId="1076"/>
            <ac:spMkLst>
              <pc:docMk/>
              <pc:sldMasterMk cId="989169087" sldId="2147483782"/>
              <pc:sldLayoutMk cId="920391598" sldId="2147483776"/>
              <ac:spMk id="8" creationId="{AF177CB7-5EDD-1DFD-4146-0E1430CAA9B2}"/>
            </ac:spMkLst>
          </pc:spChg>
        </pc:sldLayoutChg>
        <pc:sldLayoutChg chg="modSp mod">
          <pc:chgData name="Sylwester Kubik" userId="a93e640dba23f016" providerId="LiveId" clId="{22FCC5F1-2B54-4FCF-9999-00112DC2342D}" dt="2025-02-16T14:09:02.399" v="151" actId="20577"/>
          <pc:sldLayoutMkLst>
            <pc:docMk/>
            <pc:sldMasterMk cId="989169087" sldId="2147483782"/>
            <pc:sldLayoutMk cId="2771826474" sldId="2147483777"/>
          </pc:sldLayoutMkLst>
          <pc:spChg chg="mod">
            <ac:chgData name="Sylwester Kubik" userId="a93e640dba23f016" providerId="LiveId" clId="{22FCC5F1-2B54-4FCF-9999-00112DC2342D}" dt="2025-02-16T14:09:02.399" v="151" actId="20577"/>
            <ac:spMkLst>
              <pc:docMk/>
              <pc:sldMasterMk cId="989169087" sldId="2147483782"/>
              <pc:sldLayoutMk cId="2771826474" sldId="2147483777"/>
              <ac:spMk id="5" creationId="{78806724-A87A-4231-BFD9-277482AF78CF}"/>
            </ac:spMkLst>
          </pc:spChg>
        </pc:sldLayoutChg>
      </pc:sldMasterChg>
      <pc:sldMasterChg chg="addSp modSp new del mod addSldLayout">
        <pc:chgData name="Sylwester Kubik" userId="a93e640dba23f016" providerId="LiveId" clId="{22FCC5F1-2B54-4FCF-9999-00112DC2342D}" dt="2025-02-16T14:09:29.176" v="155" actId="2696"/>
        <pc:sldMasterMkLst>
          <pc:docMk/>
          <pc:sldMasterMk cId="1254749296" sldId="2147483783"/>
        </pc:sldMasterMkLst>
        <pc:spChg chg="mod">
          <ac:chgData name="Sylwester Kubik" userId="a93e640dba23f016" providerId="LiveId" clId="{22FCC5F1-2B54-4FCF-9999-00112DC2342D}" dt="2025-02-16T14:08:34.862" v="130"/>
          <ac:spMkLst>
            <pc:docMk/>
            <pc:sldMasterMk cId="1254749296" sldId="2147483783"/>
            <ac:spMk id="5" creationId="{D6310DCA-DE07-0297-91E1-D824FA79870D}"/>
          </ac:spMkLst>
        </pc:spChg>
        <pc:spChg chg="add mod">
          <ac:chgData name="Sylwester Kubik" userId="a93e640dba23f016" providerId="LiveId" clId="{22FCC5F1-2B54-4FCF-9999-00112DC2342D}" dt="2025-02-16T14:01:24.761" v="61" actId="1076"/>
          <ac:spMkLst>
            <pc:docMk/>
            <pc:sldMasterMk cId="1254749296" sldId="2147483783"/>
            <ac:spMk id="7" creationId="{CA8A8A7E-C4B2-E9D1-A1F4-F10A1D53729E}"/>
          </ac:spMkLst>
        </pc:sp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4148465846" sldId="2147483784"/>
          </pc:sldLayoutMkLst>
        </pc:sldLayout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3903030125" sldId="2147483785"/>
          </pc:sldLayoutMkLst>
        </pc:sldLayout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627459819" sldId="2147483786"/>
          </pc:sldLayoutMkLst>
        </pc:sldLayout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1952255621" sldId="2147483787"/>
          </pc:sldLayoutMkLst>
        </pc:sldLayout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104793965" sldId="2147483788"/>
          </pc:sldLayoutMkLst>
        </pc:sldLayout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1383972827" sldId="2147483789"/>
          </pc:sldLayoutMkLst>
        </pc:sldLayout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998515963" sldId="2147483790"/>
          </pc:sldLayoutMkLst>
        </pc:sldLayout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294686888" sldId="2147483791"/>
          </pc:sldLayoutMkLst>
        </pc:sldLayout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2236046729" sldId="2147483792"/>
          </pc:sldLayoutMkLst>
        </pc:sldLayout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933097698" sldId="2147483793"/>
          </pc:sldLayoutMkLst>
        </pc:sldLayoutChg>
        <pc:sldLayoutChg chg="new replId">
          <pc:chgData name="Sylwester Kubik" userId="a93e640dba23f016" providerId="LiveId" clId="{22FCC5F1-2B54-4FCF-9999-00112DC2342D}" dt="2025-02-16T14:00:44.126" v="40" actId="6938"/>
          <pc:sldLayoutMkLst>
            <pc:docMk/>
            <pc:sldMasterMk cId="1254749296" sldId="2147483783"/>
            <pc:sldLayoutMk cId="3588907329" sldId="2147483794"/>
          </pc:sldLayoutMkLst>
        </pc:sldLayoutChg>
      </pc:sldMasterChg>
      <pc:sldMasterChg chg="addSp modSp new del mod addSldLayout modSldLayout">
        <pc:chgData name="Sylwester Kubik" userId="a93e640dba23f016" providerId="LiveId" clId="{22FCC5F1-2B54-4FCF-9999-00112DC2342D}" dt="2025-02-16T14:09:23.714" v="154" actId="2696"/>
        <pc:sldMasterMkLst>
          <pc:docMk/>
          <pc:sldMasterMk cId="732374251" sldId="2147483795"/>
        </pc:sldMasterMkLst>
        <pc:spChg chg="mod">
          <ac:chgData name="Sylwester Kubik" userId="a93e640dba23f016" providerId="LiveId" clId="{22FCC5F1-2B54-4FCF-9999-00112DC2342D}" dt="2025-02-16T14:08:26.952" v="129" actId="20577"/>
          <ac:spMkLst>
            <pc:docMk/>
            <pc:sldMasterMk cId="732374251" sldId="2147483795"/>
            <ac:spMk id="5" creationId="{129243C7-0190-A4A0-F8A9-D27D3179BAF3}"/>
          </ac:spMkLst>
        </pc:spChg>
        <pc:spChg chg="add mod">
          <ac:chgData name="Sylwester Kubik" userId="a93e640dba23f016" providerId="LiveId" clId="{22FCC5F1-2B54-4FCF-9999-00112DC2342D}" dt="2025-02-16T14:07:55.169" v="102" actId="1076"/>
          <ac:spMkLst>
            <pc:docMk/>
            <pc:sldMasterMk cId="732374251" sldId="2147483795"/>
            <ac:spMk id="7" creationId="{7ACD8C85-58D3-CD79-2A67-BF8F2DB191EF}"/>
          </ac:spMkLst>
        </pc:spChg>
        <pc:sldLayoutChg chg="modSp new mod replId">
          <pc:chgData name="Sylwester Kubik" userId="a93e640dba23f016" providerId="LiveId" clId="{22FCC5F1-2B54-4FCF-9999-00112DC2342D}" dt="2025-02-16T14:02:36.523" v="80" actId="20577"/>
          <pc:sldLayoutMkLst>
            <pc:docMk/>
            <pc:sldMasterMk cId="732374251" sldId="2147483795"/>
            <pc:sldLayoutMk cId="1774119509" sldId="2147483796"/>
          </pc:sldLayoutMkLst>
          <pc:spChg chg="mod">
            <ac:chgData name="Sylwester Kubik" userId="a93e640dba23f016" providerId="LiveId" clId="{22FCC5F1-2B54-4FCF-9999-00112DC2342D}" dt="2025-02-16T14:02:36.523" v="80" actId="20577"/>
            <ac:spMkLst>
              <pc:docMk/>
              <pc:sldMasterMk cId="732374251" sldId="2147483795"/>
              <pc:sldLayoutMk cId="1774119509" sldId="2147483796"/>
              <ac:spMk id="5" creationId="{43A2ECAA-38E3-89BB-AB9C-27D574F7D78F}"/>
            </ac:spMkLst>
          </pc:spChg>
        </pc:sldLayoutChg>
        <pc:sldLayoutChg chg="new replId">
          <pc:chgData name="Sylwester Kubik" userId="a93e640dba23f016" providerId="LiveId" clId="{22FCC5F1-2B54-4FCF-9999-00112DC2342D}" dt="2025-02-16T14:02:15.650" v="63" actId="6938"/>
          <pc:sldLayoutMkLst>
            <pc:docMk/>
            <pc:sldMasterMk cId="732374251" sldId="2147483795"/>
            <pc:sldLayoutMk cId="1369955470" sldId="2147483797"/>
          </pc:sldLayoutMkLst>
        </pc:sldLayoutChg>
        <pc:sldLayoutChg chg="new replId">
          <pc:chgData name="Sylwester Kubik" userId="a93e640dba23f016" providerId="LiveId" clId="{22FCC5F1-2B54-4FCF-9999-00112DC2342D}" dt="2025-02-16T14:02:15.650" v="63" actId="6938"/>
          <pc:sldLayoutMkLst>
            <pc:docMk/>
            <pc:sldMasterMk cId="732374251" sldId="2147483795"/>
            <pc:sldLayoutMk cId="727104689" sldId="2147483798"/>
          </pc:sldLayoutMkLst>
        </pc:sldLayoutChg>
        <pc:sldLayoutChg chg="new replId">
          <pc:chgData name="Sylwester Kubik" userId="a93e640dba23f016" providerId="LiveId" clId="{22FCC5F1-2B54-4FCF-9999-00112DC2342D}" dt="2025-02-16T14:02:15.650" v="63" actId="6938"/>
          <pc:sldLayoutMkLst>
            <pc:docMk/>
            <pc:sldMasterMk cId="732374251" sldId="2147483795"/>
            <pc:sldLayoutMk cId="3541069226" sldId="2147483799"/>
          </pc:sldLayoutMkLst>
        </pc:sldLayoutChg>
        <pc:sldLayoutChg chg="new replId">
          <pc:chgData name="Sylwester Kubik" userId="a93e640dba23f016" providerId="LiveId" clId="{22FCC5F1-2B54-4FCF-9999-00112DC2342D}" dt="2025-02-16T14:02:15.650" v="63" actId="6938"/>
          <pc:sldLayoutMkLst>
            <pc:docMk/>
            <pc:sldMasterMk cId="732374251" sldId="2147483795"/>
            <pc:sldLayoutMk cId="1021353090" sldId="2147483800"/>
          </pc:sldLayoutMkLst>
        </pc:sldLayoutChg>
        <pc:sldLayoutChg chg="new replId">
          <pc:chgData name="Sylwester Kubik" userId="a93e640dba23f016" providerId="LiveId" clId="{22FCC5F1-2B54-4FCF-9999-00112DC2342D}" dt="2025-02-16T14:02:15.650" v="63" actId="6938"/>
          <pc:sldLayoutMkLst>
            <pc:docMk/>
            <pc:sldMasterMk cId="732374251" sldId="2147483795"/>
            <pc:sldLayoutMk cId="1859218742" sldId="2147483801"/>
          </pc:sldLayoutMkLst>
        </pc:sldLayoutChg>
        <pc:sldLayoutChg chg="new replId">
          <pc:chgData name="Sylwester Kubik" userId="a93e640dba23f016" providerId="LiveId" clId="{22FCC5F1-2B54-4FCF-9999-00112DC2342D}" dt="2025-02-16T14:02:15.650" v="63" actId="6938"/>
          <pc:sldLayoutMkLst>
            <pc:docMk/>
            <pc:sldMasterMk cId="732374251" sldId="2147483795"/>
            <pc:sldLayoutMk cId="689946528" sldId="2147483802"/>
          </pc:sldLayoutMkLst>
        </pc:sldLayoutChg>
        <pc:sldLayoutChg chg="new replId">
          <pc:chgData name="Sylwester Kubik" userId="a93e640dba23f016" providerId="LiveId" clId="{22FCC5F1-2B54-4FCF-9999-00112DC2342D}" dt="2025-02-16T14:02:15.650" v="63" actId="6938"/>
          <pc:sldLayoutMkLst>
            <pc:docMk/>
            <pc:sldMasterMk cId="732374251" sldId="2147483795"/>
            <pc:sldLayoutMk cId="1329831751" sldId="2147483803"/>
          </pc:sldLayoutMkLst>
        </pc:sldLayoutChg>
        <pc:sldLayoutChg chg="new replId">
          <pc:chgData name="Sylwester Kubik" userId="a93e640dba23f016" providerId="LiveId" clId="{22FCC5F1-2B54-4FCF-9999-00112DC2342D}" dt="2025-02-16T14:02:15.650" v="63" actId="6938"/>
          <pc:sldLayoutMkLst>
            <pc:docMk/>
            <pc:sldMasterMk cId="732374251" sldId="2147483795"/>
            <pc:sldLayoutMk cId="154787424" sldId="2147483804"/>
          </pc:sldLayoutMkLst>
        </pc:sldLayoutChg>
        <pc:sldLayoutChg chg="new replId">
          <pc:chgData name="Sylwester Kubik" userId="a93e640dba23f016" providerId="LiveId" clId="{22FCC5F1-2B54-4FCF-9999-00112DC2342D}" dt="2025-02-16T14:02:15.650" v="63" actId="6938"/>
          <pc:sldLayoutMkLst>
            <pc:docMk/>
            <pc:sldMasterMk cId="732374251" sldId="2147483795"/>
            <pc:sldLayoutMk cId="2724447210" sldId="2147483805"/>
          </pc:sldLayoutMkLst>
        </pc:sldLayoutChg>
        <pc:sldLayoutChg chg="new replId">
          <pc:chgData name="Sylwester Kubik" userId="a93e640dba23f016" providerId="LiveId" clId="{22FCC5F1-2B54-4FCF-9999-00112DC2342D}" dt="2025-02-16T14:02:15.650" v="63" actId="6938"/>
          <pc:sldLayoutMkLst>
            <pc:docMk/>
            <pc:sldMasterMk cId="732374251" sldId="2147483795"/>
            <pc:sldLayoutMk cId="3674982505" sldId="2147483806"/>
          </pc:sldLayoutMkLst>
        </pc:sldLayoutChg>
      </pc:sldMasterChg>
      <pc:sldMasterChg chg="new del mod addSldLayout">
        <pc:chgData name="Sylwester Kubik" userId="a93e640dba23f016" providerId="LiveId" clId="{22FCC5F1-2B54-4FCF-9999-00112DC2342D}" dt="2025-02-16T14:09:18.887" v="153" actId="2696"/>
        <pc:sldMasterMkLst>
          <pc:docMk/>
          <pc:sldMasterMk cId="413400128" sldId="2147483807"/>
        </pc:sldMasterMkLst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1015657124" sldId="2147483808"/>
          </pc:sldLayoutMkLst>
        </pc:sldLayoutChg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626454543" sldId="2147483809"/>
          </pc:sldLayoutMkLst>
        </pc:sldLayoutChg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3558555097" sldId="2147483810"/>
          </pc:sldLayoutMkLst>
        </pc:sldLayoutChg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2679259017" sldId="2147483811"/>
          </pc:sldLayoutMkLst>
        </pc:sldLayoutChg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2116736129" sldId="2147483812"/>
          </pc:sldLayoutMkLst>
        </pc:sldLayoutChg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2239117311" sldId="2147483813"/>
          </pc:sldLayoutMkLst>
        </pc:sldLayoutChg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1447253238" sldId="2147483814"/>
          </pc:sldLayoutMkLst>
        </pc:sldLayoutChg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1430734356" sldId="2147483815"/>
          </pc:sldLayoutMkLst>
        </pc:sldLayoutChg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1425392636" sldId="2147483816"/>
          </pc:sldLayoutMkLst>
        </pc:sldLayoutChg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1174406744" sldId="2147483817"/>
          </pc:sldLayoutMkLst>
        </pc:sldLayoutChg>
        <pc:sldLayoutChg chg="new replId">
          <pc:chgData name="Sylwester Kubik" userId="a93e640dba23f016" providerId="LiveId" clId="{22FCC5F1-2B54-4FCF-9999-00112DC2342D}" dt="2025-02-16T14:09:08.675" v="152" actId="6938"/>
          <pc:sldLayoutMkLst>
            <pc:docMk/>
            <pc:sldMasterMk cId="413400128" sldId="2147483807"/>
            <pc:sldLayoutMk cId="1315134745" sldId="2147483818"/>
          </pc:sldLayoutMkLst>
        </pc:sldLayoutChg>
      </pc:sldMasterChg>
    </pc:docChg>
  </pc:docChgLst>
  <pc:docChgLst>
    <pc:chgData name="Sylwester Kubik" userId="a93e640dba23f016" providerId="LiveId" clId="{505F242A-5CF2-4ACF-8823-8E8D0F9696E7}"/>
    <pc:docChg chg="modSld">
      <pc:chgData name="Sylwester Kubik" userId="a93e640dba23f016" providerId="LiveId" clId="{505F242A-5CF2-4ACF-8823-8E8D0F9696E7}" dt="2025-01-21T07:59:09.375" v="6" actId="20577"/>
      <pc:docMkLst>
        <pc:docMk/>
      </pc:docMkLst>
      <pc:sldChg chg="modSp mod">
        <pc:chgData name="Sylwester Kubik" userId="a93e640dba23f016" providerId="LiveId" clId="{505F242A-5CF2-4ACF-8823-8E8D0F9696E7}" dt="2025-01-21T07:59:09.375" v="6" actId="20577"/>
        <pc:sldMkLst>
          <pc:docMk/>
          <pc:sldMk cId="3124855449" sldId="257"/>
        </pc:sldMkLst>
        <pc:spChg chg="mod">
          <ac:chgData name="Sylwester Kubik" userId="a93e640dba23f016" providerId="LiveId" clId="{505F242A-5CF2-4ACF-8823-8E8D0F9696E7}" dt="2025-01-21T07:59:09.375" v="6" actId="20577"/>
          <ac:spMkLst>
            <pc:docMk/>
            <pc:sldMk cId="3124855449" sldId="257"/>
            <ac:spMk id="3" creationId="{36F389E8-9899-875C-E759-5BB7F53A16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/>
              <a:t>Sylwester Kubik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26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F177CB7-5EDD-1DFD-4146-0E1430CAA9B2}"/>
              </a:ext>
            </a:extLst>
          </p:cNvPr>
          <p:cNvSpPr txBox="1"/>
          <p:nvPr userDrawn="1"/>
        </p:nvSpPr>
        <p:spPr>
          <a:xfrm>
            <a:off x="4039319" y="3264710"/>
            <a:ext cx="60945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4000" dirty="0">
                <a:solidFill>
                  <a:schemeClr val="bg1">
                    <a:lumMod val="85000"/>
                  </a:schemeClr>
                </a:solidFill>
              </a:rPr>
              <a:t>Sylwester Kubik</a:t>
            </a:r>
          </a:p>
        </p:txBody>
      </p:sp>
    </p:spTree>
    <p:extLst>
      <p:ext uri="{BB962C8B-B14F-4D97-AF65-F5344CB8AC3E}">
        <p14:creationId xmlns:p14="http://schemas.microsoft.com/office/powerpoint/2010/main" val="920391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1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4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74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2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6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177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7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4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pl-PL" dirty="0"/>
              <a:t>Sylwester Kubik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9F37254B-0F9C-2DF1-D3A7-81F1CA94E8CE}"/>
              </a:ext>
            </a:extLst>
          </p:cNvPr>
          <p:cNvSpPr txBox="1"/>
          <p:nvPr userDrawn="1"/>
        </p:nvSpPr>
        <p:spPr>
          <a:xfrm>
            <a:off x="4468483" y="3081326"/>
            <a:ext cx="3588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3600" dirty="0">
                <a:solidFill>
                  <a:schemeClr val="bg1">
                    <a:lumMod val="85000"/>
                  </a:schemeClr>
                </a:solidFill>
              </a:rPr>
              <a:t>Sylwester Kubik</a:t>
            </a:r>
          </a:p>
        </p:txBody>
      </p:sp>
    </p:spTree>
    <p:extLst>
      <p:ext uri="{BB962C8B-B14F-4D97-AF65-F5344CB8AC3E}">
        <p14:creationId xmlns:p14="http://schemas.microsoft.com/office/powerpoint/2010/main" val="98916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  <p:sldLayoutId id="2147483780" r:id="rId4"/>
    <p:sldLayoutId id="2147483781" r:id="rId5"/>
    <p:sldLayoutId id="2147483775" r:id="rId6"/>
    <p:sldLayoutId id="2147483771" r:id="rId7"/>
    <p:sldLayoutId id="2147483772" r:id="rId8"/>
    <p:sldLayoutId id="2147483773" r:id="rId9"/>
    <p:sldLayoutId id="2147483774" r:id="rId10"/>
    <p:sldLayoutId id="214748377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139EAB64-367E-A5D7-66E4-019402D93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26479" cy="3471672"/>
          </a:xfrm>
        </p:spPr>
        <p:txBody>
          <a:bodyPr anchor="t">
            <a:normAutofit/>
          </a:bodyPr>
          <a:lstStyle/>
          <a:p>
            <a:r>
              <a:rPr lang="pl-PL" sz="7200"/>
              <a:t>Projekt 2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9B59A42-671B-71DC-199A-8C255D8F5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4737463"/>
            <a:ext cx="6123141" cy="1310419"/>
          </a:xfrm>
        </p:spPr>
        <p:txBody>
          <a:bodyPr anchor="b">
            <a:normAutofit/>
          </a:bodyPr>
          <a:lstStyle/>
          <a:p>
            <a:r>
              <a:rPr lang="pl-PL" sz="2400" dirty="0"/>
              <a:t>Wykazanie umiejętności korzystania z usług Power </a:t>
            </a:r>
            <a:r>
              <a:rPr lang="pl-PL" sz="2400" dirty="0" err="1"/>
              <a:t>Pivot</a:t>
            </a:r>
            <a:r>
              <a:rPr lang="pl-PL" sz="2400" dirty="0"/>
              <a:t> oraz z języka DAX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" descr="Obraz zawierający niebieskie, Jaskrawoniebieski, Wielobarwność, kwadrat&#10;&#10;Opis wygenerowany automatycznie">
            <a:extLst>
              <a:ext uri="{FF2B5EF4-FFF2-40B4-BE49-F238E27FC236}">
                <a16:creationId xmlns:a16="http://schemas.microsoft.com/office/drawing/2014/main" id="{876558DB-B06D-4CB0-8F55-432FF292C6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3031"/>
          <a:stretch/>
        </p:blipFill>
        <p:spPr>
          <a:xfrm>
            <a:off x="7162219" y="708773"/>
            <a:ext cx="4528232" cy="5471572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25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67999C3-03C4-B347-2CCA-0FAB6CD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KONIEC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DF201A8-4B6B-A1CF-5FC6-91857D91F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27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6C37DE6-CCE4-909E-8485-67822214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rmAutofit/>
          </a:bodyPr>
          <a:lstStyle/>
          <a:p>
            <a:endParaRPr lang="pl-PL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F389E8-9899-875C-E759-5BB7F53A1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2578608"/>
            <a:ext cx="11153214" cy="3767328"/>
          </a:xfrm>
        </p:spPr>
        <p:txBody>
          <a:bodyPr>
            <a:normAutofit/>
          </a:bodyPr>
          <a:lstStyle/>
          <a:p>
            <a:r>
              <a:rPr lang="pl-PL" dirty="0"/>
              <a:t>Zbiory danych, </a:t>
            </a:r>
            <a:r>
              <a:rPr lang="pl-PL"/>
              <a:t>które zostaną wykorzystane </a:t>
            </a:r>
            <a:r>
              <a:rPr lang="pl-PL" dirty="0"/>
              <a:t>w tym projekcie, zostały stworzone przez autora. Będziemy korzystać z takich zbiorów jak: </a:t>
            </a:r>
            <a:r>
              <a:rPr lang="pl-PL" dirty="0" err="1"/>
              <a:t>Parki_Narodowe</a:t>
            </a:r>
            <a:r>
              <a:rPr lang="pl-PL" dirty="0"/>
              <a:t>, Drzewa, Faktury, Zamówienia.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85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5FF8B2-21F1-9553-1A0C-C9F3C390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6160"/>
            <a:ext cx="11153214" cy="146304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pl-PL" sz="4400" dirty="0"/>
              <a:t>Część 1</a:t>
            </a:r>
            <a:br>
              <a:rPr lang="pl-PL" sz="4400" dirty="0"/>
            </a:br>
            <a:br>
              <a:rPr lang="pl-PL" sz="4400" dirty="0"/>
            </a:br>
            <a:r>
              <a:rPr lang="pl-PL" sz="4400" dirty="0"/>
              <a:t>Power </a:t>
            </a:r>
            <a:r>
              <a:rPr lang="pl-PL" sz="4400" dirty="0" err="1"/>
              <a:t>Pivot</a:t>
            </a:r>
            <a:endParaRPr lang="pl-PL" sz="44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315CED-953D-C1F8-D075-CDF4CE77A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69" y="3429000"/>
            <a:ext cx="11153214" cy="2916936"/>
          </a:xfrm>
        </p:spPr>
        <p:txBody>
          <a:bodyPr>
            <a:normAutofit/>
          </a:bodyPr>
          <a:lstStyle/>
          <a:p>
            <a:r>
              <a:rPr lang="pl-PL" dirty="0"/>
              <a:t>Zadanie 1: Stwórz model danych z plików: </a:t>
            </a:r>
            <a:r>
              <a:rPr lang="pl-PL" dirty="0" err="1"/>
              <a:t>Parki_Narodowe</a:t>
            </a:r>
            <a:r>
              <a:rPr lang="pl-PL" dirty="0"/>
              <a:t>, Drzewa, Faktury, Zamówienia.</a:t>
            </a:r>
          </a:p>
          <a:p>
            <a:r>
              <a:rPr lang="pl-PL" dirty="0"/>
              <a:t>Zadanie 2: Stwórz dowolną hierarchię w Power </a:t>
            </a:r>
            <a:r>
              <a:rPr lang="pl-PL" dirty="0" err="1"/>
              <a:t>Pivot</a:t>
            </a:r>
            <a:r>
              <a:rPr lang="pl-PL" dirty="0"/>
              <a:t>. </a:t>
            </a:r>
          </a:p>
          <a:p>
            <a:r>
              <a:rPr lang="pl-PL" dirty="0"/>
              <a:t>Zadanie 3: Stwórz tabelę dat i dołącz ją do modelu.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6D5B03A-B780-A698-DFA9-C9932F22D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58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E10BDB4-64F2-477D-A03B-9F8352D5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3F3F30DD-2ECC-ACDC-9FCD-E481942EB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7" y="976160"/>
            <a:ext cx="6300216" cy="1322903"/>
          </a:xfrm>
        </p:spPr>
        <p:txBody>
          <a:bodyPr>
            <a:normAutofit/>
          </a:bodyPr>
          <a:lstStyle/>
          <a:p>
            <a:r>
              <a:rPr lang="pl-PL" sz="4400"/>
              <a:t>Rozwiązanie zadania 1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D9DFFA8-83B5-D2A8-116C-801D4F2B9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7224" y="1088204"/>
            <a:ext cx="4160520" cy="5257800"/>
          </a:xfrm>
        </p:spPr>
        <p:txBody>
          <a:bodyPr>
            <a:normAutofit/>
          </a:bodyPr>
          <a:lstStyle/>
          <a:p>
            <a:r>
              <a:rPr lang="pl-PL" sz="1800"/>
              <a:t>Dodajemy wszystkie pliki do Power Query, w którym każdy plik porządkujemy tzn. ustawiamy pierwszą kolumnę jako wiersz nagłówków, zmieniamy typ kolumn np. z litery na liczbę dziesiętną.</a:t>
            </a:r>
          </a:p>
          <a:p>
            <a:r>
              <a:rPr lang="pl-PL" sz="1800"/>
              <a:t>Ładujemy nasze zapytania do Excela jako połączenie i zaznaczając opcję: „Dodaj te dane do modelu danych”. </a:t>
            </a:r>
          </a:p>
          <a:p>
            <a:r>
              <a:rPr lang="pl-PL" sz="1800"/>
              <a:t>Otwieramy Power Pivot i tworzymy relacje między zapytaniami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7F59F2-5FBC-40CD-AD35-376AECE49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628192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BB4B1F32-5671-0378-47F5-488751DC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242" y="1775695"/>
            <a:ext cx="5601841" cy="471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55C46C-CBD0-D069-2A82-7AE1B4B42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zadania 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CE16D6B-8E5C-92F7-1263-FEEC413A1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zapytaniu Parki Narodowe możemy stworzyć hierarchię na podstawie kolumn: Region, Województwo, </a:t>
            </a:r>
            <a:r>
              <a:rPr lang="pl-PL" dirty="0" err="1"/>
              <a:t>Park_Narodowy</a:t>
            </a:r>
            <a:r>
              <a:rPr lang="pl-PL" dirty="0"/>
              <a:t>. Inną hierarchię stworzymy w zapytaniu Drzewa, korzystając z kolumn: Kategoria, Podkategoria, Nazwa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EC69327-5684-602B-9990-D86B5291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950" y="3284340"/>
            <a:ext cx="2924583" cy="2962688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56394F5D-FDBF-7010-EA88-CB8EF1B71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0936" y="2826136"/>
            <a:ext cx="3200847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3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6664FA0-586C-090C-DC30-5CB7AF62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Rozwiązanie zadania 3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972D84E-8A1D-3A44-6AFE-C6759434B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 Power Query stworzyliśmy tabelę dat za pomocą komendy: </a:t>
            </a:r>
            <a:r>
              <a:rPr lang="pl-PL" dirty="0" err="1"/>
              <a:t>List.Dates</a:t>
            </a:r>
            <a:r>
              <a:rPr lang="pl-PL" dirty="0"/>
              <a:t>( #date(2020,1,1), 1277, #duration(1,0,0,0)). Dodaliśmy te zapytanie do modelu, stworzyliśmy odpowiednie relacje oraz oznaczyliśmy zapytanie Kalendarz jako tabelę dat.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98087B6-4058-4DF9-EA83-AEB721FEA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24" y="3560336"/>
            <a:ext cx="7078841" cy="2964721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2D78CA84-0DA5-D07F-3175-2878C98F7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2704" y="3640710"/>
            <a:ext cx="3332548" cy="304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53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7EEB62-E857-0FA4-CE01-8C71B00E7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Część 2</a:t>
            </a:r>
            <a:br>
              <a:rPr lang="pl-PL" dirty="0"/>
            </a:br>
            <a:r>
              <a:rPr lang="pl-PL" dirty="0"/>
              <a:t>Język DAX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A26AD9-A4CD-77AE-10EB-EFF4F3AAA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Stworzymy </a:t>
            </a:r>
            <a:r>
              <a:rPr lang="pl-PL"/>
              <a:t>pewne miary, </a:t>
            </a:r>
            <a:r>
              <a:rPr lang="pl-PL" dirty="0"/>
              <a:t>które użyjemy w stworzeniu raportu dotyczącego sprzedaży Drzew do parków narodowych w latach 2020 – 2022.</a:t>
            </a:r>
          </a:p>
        </p:txBody>
      </p:sp>
    </p:spTree>
    <p:extLst>
      <p:ext uri="{BB962C8B-B14F-4D97-AF65-F5344CB8AC3E}">
        <p14:creationId xmlns:p14="http://schemas.microsoft.com/office/powerpoint/2010/main" val="315044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5B2E33-0A59-4B4F-B655-D968443A4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D7FEC9-7BE3-56E0-6ACF-8D4D26430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6B8E636-7F0D-2B4A-73DD-573A87F25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295015"/>
            <a:ext cx="11974596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04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9F38FC-2DEA-2647-C409-EF75720C1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Symbol zastępczy zawartości 4">
            <a:extLst>
              <a:ext uri="{FF2B5EF4-FFF2-40B4-BE49-F238E27FC236}">
                <a16:creationId xmlns:a16="http://schemas.microsoft.com/office/drawing/2014/main" id="{B57CF607-60F6-94F5-6D37-82D14D704C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668" r="1" b="1"/>
          <a:stretch/>
        </p:blipFill>
        <p:spPr>
          <a:xfrm>
            <a:off x="517871" y="2867025"/>
            <a:ext cx="11185082" cy="3471974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373308DF-A4D9-2044-0613-F5E627D73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409"/>
            <a:ext cx="6126480" cy="16438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Raport stworzony na podstawie miar w języku DAX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C7F386-A972-9ED7-C153-F0E509682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28379" y="610900"/>
            <a:ext cx="393922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42599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201</TotalTime>
  <Words>273</Words>
  <Application>Microsoft Office PowerPoint</Application>
  <PresentationFormat>Panoramiczny</PresentationFormat>
  <Paragraphs>19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3" baseType="lpstr">
      <vt:lpstr>Arial</vt:lpstr>
      <vt:lpstr>Bierstadt</vt:lpstr>
      <vt:lpstr>GestaltVTI</vt:lpstr>
      <vt:lpstr>Projekt 2</vt:lpstr>
      <vt:lpstr>Prezentacja programu PowerPoint</vt:lpstr>
      <vt:lpstr>Część 1  Power Pivot</vt:lpstr>
      <vt:lpstr>Rozwiązanie zadania 1</vt:lpstr>
      <vt:lpstr>Rozwiązanie zadania 2</vt:lpstr>
      <vt:lpstr>Rozwiązanie zadania 3</vt:lpstr>
      <vt:lpstr>Część 2 Język DAX</vt:lpstr>
      <vt:lpstr>Prezentacja programu PowerPoint</vt:lpstr>
      <vt:lpstr>Raport stworzony na podstawie miar w języku DAX</vt:lpstr>
      <vt:lpstr>KONIEC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Sylwester Kubik</dc:creator>
  <cp:lastModifiedBy>Sylwester Kubik</cp:lastModifiedBy>
  <cp:revision>1</cp:revision>
  <dcterms:created xsi:type="dcterms:W3CDTF">2024-11-11T14:17:40Z</dcterms:created>
  <dcterms:modified xsi:type="dcterms:W3CDTF">2025-02-16T14:10:19Z</dcterms:modified>
</cp:coreProperties>
</file>