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60E90-AD11-4F2A-8FB5-A6FBA4FC7390}" v="2" dt="2025-02-16T14:03:44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82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lwester Kubik" userId="a93e640dba23f016" providerId="LiveId" clId="{83F60E90-AD11-4F2A-8FB5-A6FBA4FC7390}"/>
    <pc:docChg chg="undo custSel modMainMaster">
      <pc:chgData name="Sylwester Kubik" userId="a93e640dba23f016" providerId="LiveId" clId="{83F60E90-AD11-4F2A-8FB5-A6FBA4FC7390}" dt="2025-02-16T14:07:00.184" v="83" actId="1076"/>
      <pc:docMkLst>
        <pc:docMk/>
      </pc:docMkLst>
      <pc:sldMasterChg chg="addSp modSp mod modSldLayout">
        <pc:chgData name="Sylwester Kubik" userId="a93e640dba23f016" providerId="LiveId" clId="{83F60E90-AD11-4F2A-8FB5-A6FBA4FC7390}" dt="2025-02-16T14:07:00.184" v="83" actId="1076"/>
        <pc:sldMasterMkLst>
          <pc:docMk/>
          <pc:sldMasterMk cId="497202570" sldId="2147483660"/>
        </pc:sldMasterMkLst>
        <pc:spChg chg="mod">
          <ac:chgData name="Sylwester Kubik" userId="a93e640dba23f016" providerId="LiveId" clId="{83F60E90-AD11-4F2A-8FB5-A6FBA4FC7390}" dt="2025-02-16T14:03:50.178" v="36" actId="20577"/>
          <ac:spMkLst>
            <pc:docMk/>
            <pc:sldMasterMk cId="497202570" sldId="2147483660"/>
            <ac:spMk id="5" creationId="{00000000-0000-0000-0000-000000000000}"/>
          </ac:spMkLst>
        </pc:spChg>
        <pc:spChg chg="add mod">
          <ac:chgData name="Sylwester Kubik" userId="a93e640dba23f016" providerId="LiveId" clId="{83F60E90-AD11-4F2A-8FB5-A6FBA4FC7390}" dt="2025-02-16T14:03:46.179" v="21" actId="1076"/>
          <ac:spMkLst>
            <pc:docMk/>
            <pc:sldMasterMk cId="497202570" sldId="2147483660"/>
            <ac:spMk id="8" creationId="{A60E2EEF-FD18-E549-1EA1-DC0EC2DEE5F3}"/>
          </ac:spMkLst>
        </pc:spChg>
        <pc:sldLayoutChg chg="addSp delSp modSp mod">
          <pc:chgData name="Sylwester Kubik" userId="a93e640dba23f016" providerId="LiveId" clId="{83F60E90-AD11-4F2A-8FB5-A6FBA4FC7390}" dt="2025-02-16T14:05:29.815" v="63" actId="20577"/>
          <pc:sldLayoutMkLst>
            <pc:docMk/>
            <pc:sldMasterMk cId="497202570" sldId="2147483660"/>
            <pc:sldLayoutMk cId="2893039509" sldId="2147483661"/>
          </pc:sldLayoutMkLst>
          <pc:spChg chg="mod">
            <ac:chgData name="Sylwester Kubik" userId="a93e640dba23f016" providerId="LiveId" clId="{83F60E90-AD11-4F2A-8FB5-A6FBA4FC7390}" dt="2025-02-16T14:04:44.117" v="38"/>
            <ac:spMkLst>
              <pc:docMk/>
              <pc:sldMasterMk cId="497202570" sldId="2147483660"/>
              <pc:sldLayoutMk cId="2893039509" sldId="2147483661"/>
              <ac:spMk id="2" creationId="{00000000-0000-0000-0000-000000000000}"/>
            </ac:spMkLst>
          </pc:spChg>
          <pc:spChg chg="mod">
            <ac:chgData name="Sylwester Kubik" userId="a93e640dba23f016" providerId="LiveId" clId="{83F60E90-AD11-4F2A-8FB5-A6FBA4FC7390}" dt="2025-02-16T14:05:29.815" v="63" actId="20577"/>
            <ac:spMkLst>
              <pc:docMk/>
              <pc:sldMasterMk cId="497202570" sldId="2147483660"/>
              <pc:sldLayoutMk cId="2893039509" sldId="2147483661"/>
              <ac:spMk id="5" creationId="{00000000-0000-0000-0000-000000000000}"/>
            </ac:spMkLst>
          </pc:spChg>
          <pc:spChg chg="add del mod">
            <ac:chgData name="Sylwester Kubik" userId="a93e640dba23f016" providerId="LiveId" clId="{83F60E90-AD11-4F2A-8FB5-A6FBA4FC7390}" dt="2025-02-16T14:03:40.591" v="19" actId="21"/>
            <ac:spMkLst>
              <pc:docMk/>
              <pc:sldMasterMk cId="497202570" sldId="2147483660"/>
              <pc:sldLayoutMk cId="2893039509" sldId="2147483661"/>
              <ac:spMk id="10" creationId="{FDB21046-227C-B6C6-F9C5-1B566839B76B}"/>
            </ac:spMkLst>
          </pc:spChg>
          <pc:spChg chg="add mod">
            <ac:chgData name="Sylwester Kubik" userId="a93e640dba23f016" providerId="LiveId" clId="{83F60E90-AD11-4F2A-8FB5-A6FBA4FC7390}" dt="2025-02-16T14:04:54.634" v="41" actId="1076"/>
            <ac:spMkLst>
              <pc:docMk/>
              <pc:sldMasterMk cId="497202570" sldId="2147483660"/>
              <pc:sldLayoutMk cId="2893039509" sldId="2147483661"/>
              <ac:spMk id="12" creationId="{0D8EA5D7-43D8-1639-7D84-982ECF104F2E}"/>
            </ac:spMkLst>
          </pc:spChg>
        </pc:sldLayoutChg>
        <pc:sldLayoutChg chg="modSp mod">
          <pc:chgData name="Sylwester Kubik" userId="a93e640dba23f016" providerId="LiveId" clId="{83F60E90-AD11-4F2A-8FB5-A6FBA4FC7390}" dt="2025-02-16T14:05:33.942" v="64"/>
          <pc:sldLayoutMkLst>
            <pc:docMk/>
            <pc:sldMasterMk cId="497202570" sldId="2147483660"/>
            <pc:sldLayoutMk cId="1075978095" sldId="2147483662"/>
          </pc:sldLayoutMkLst>
          <pc:spChg chg="mod">
            <ac:chgData name="Sylwester Kubik" userId="a93e640dba23f016" providerId="LiveId" clId="{83F60E90-AD11-4F2A-8FB5-A6FBA4FC7390}" dt="2025-02-16T14:05:33.942" v="64"/>
            <ac:spMkLst>
              <pc:docMk/>
              <pc:sldMasterMk cId="497202570" sldId="2147483660"/>
              <pc:sldLayoutMk cId="1075978095" sldId="2147483662"/>
              <ac:spMk id="5" creationId="{00000000-0000-0000-0000-000000000000}"/>
            </ac:spMkLst>
          </pc:spChg>
        </pc:sldLayoutChg>
        <pc:sldLayoutChg chg="addSp modSp mod">
          <pc:chgData name="Sylwester Kubik" userId="a93e640dba23f016" providerId="LiveId" clId="{83F60E90-AD11-4F2A-8FB5-A6FBA4FC7390}" dt="2025-02-16T14:05:35.609" v="65"/>
          <pc:sldLayoutMkLst>
            <pc:docMk/>
            <pc:sldMasterMk cId="497202570" sldId="2147483660"/>
            <pc:sldLayoutMk cId="2155144930" sldId="2147483663"/>
          </pc:sldLayoutMkLst>
          <pc:spChg chg="mod">
            <ac:chgData name="Sylwester Kubik" userId="a93e640dba23f016" providerId="LiveId" clId="{83F60E90-AD11-4F2A-8FB5-A6FBA4FC7390}" dt="2025-02-16T14:05:35.609" v="65"/>
            <ac:spMkLst>
              <pc:docMk/>
              <pc:sldMasterMk cId="497202570" sldId="2147483660"/>
              <pc:sldLayoutMk cId="2155144930" sldId="2147483663"/>
              <ac:spMk id="5" creationId="{00000000-0000-0000-0000-000000000000}"/>
            </ac:spMkLst>
          </pc:spChg>
          <pc:spChg chg="add mod">
            <ac:chgData name="Sylwester Kubik" userId="a93e640dba23f016" providerId="LiveId" clId="{83F60E90-AD11-4F2A-8FB5-A6FBA4FC7390}" dt="2025-02-16T14:05:08.450" v="44" actId="1076"/>
            <ac:spMkLst>
              <pc:docMk/>
              <pc:sldMasterMk cId="497202570" sldId="2147483660"/>
              <pc:sldLayoutMk cId="2155144930" sldId="2147483663"/>
              <ac:spMk id="11" creationId="{FBF3C60D-5238-0534-3797-E13FF26B963A}"/>
            </ac:spMkLst>
          </pc:spChg>
        </pc:sldLayoutChg>
        <pc:sldLayoutChg chg="modSp mod">
          <pc:chgData name="Sylwester Kubik" userId="a93e640dba23f016" providerId="LiveId" clId="{83F60E90-AD11-4F2A-8FB5-A6FBA4FC7390}" dt="2025-02-16T14:05:37.927" v="66"/>
          <pc:sldLayoutMkLst>
            <pc:docMk/>
            <pc:sldMasterMk cId="497202570" sldId="2147483660"/>
            <pc:sldLayoutMk cId="1995288160" sldId="2147483664"/>
          </pc:sldLayoutMkLst>
          <pc:spChg chg="mod">
            <ac:chgData name="Sylwester Kubik" userId="a93e640dba23f016" providerId="LiveId" clId="{83F60E90-AD11-4F2A-8FB5-A6FBA4FC7390}" dt="2025-02-16T14:05:37.927" v="66"/>
            <ac:spMkLst>
              <pc:docMk/>
              <pc:sldMasterMk cId="497202570" sldId="2147483660"/>
              <pc:sldLayoutMk cId="1995288160" sldId="2147483664"/>
              <ac:spMk id="6" creationId="{00000000-0000-0000-0000-000000000000}"/>
            </ac:spMkLst>
          </pc:spChg>
        </pc:sldLayoutChg>
        <pc:sldLayoutChg chg="modSp mod">
          <pc:chgData name="Sylwester Kubik" userId="a93e640dba23f016" providerId="LiveId" clId="{83F60E90-AD11-4F2A-8FB5-A6FBA4FC7390}" dt="2025-02-16T14:05:39.959" v="67"/>
          <pc:sldLayoutMkLst>
            <pc:docMk/>
            <pc:sldMasterMk cId="497202570" sldId="2147483660"/>
            <pc:sldLayoutMk cId="283921921" sldId="2147483665"/>
          </pc:sldLayoutMkLst>
          <pc:spChg chg="mod">
            <ac:chgData name="Sylwester Kubik" userId="a93e640dba23f016" providerId="LiveId" clId="{83F60E90-AD11-4F2A-8FB5-A6FBA4FC7390}" dt="2025-02-16T14:05:39.959" v="67"/>
            <ac:spMkLst>
              <pc:docMk/>
              <pc:sldMasterMk cId="497202570" sldId="2147483660"/>
              <pc:sldLayoutMk cId="283921921" sldId="2147483665"/>
              <ac:spMk id="8" creationId="{00000000-0000-0000-0000-000000000000}"/>
            </ac:spMkLst>
          </pc:spChg>
        </pc:sldLayoutChg>
        <pc:sldLayoutChg chg="modSp mod">
          <pc:chgData name="Sylwester Kubik" userId="a93e640dba23f016" providerId="LiveId" clId="{83F60E90-AD11-4F2A-8FB5-A6FBA4FC7390}" dt="2025-02-16T14:05:42.758" v="68"/>
          <pc:sldLayoutMkLst>
            <pc:docMk/>
            <pc:sldMasterMk cId="497202570" sldId="2147483660"/>
            <pc:sldLayoutMk cId="1709249234" sldId="2147483666"/>
          </pc:sldLayoutMkLst>
          <pc:spChg chg="mod">
            <ac:chgData name="Sylwester Kubik" userId="a93e640dba23f016" providerId="LiveId" clId="{83F60E90-AD11-4F2A-8FB5-A6FBA4FC7390}" dt="2025-02-16T14:05:42.758" v="68"/>
            <ac:spMkLst>
              <pc:docMk/>
              <pc:sldMasterMk cId="497202570" sldId="2147483660"/>
              <pc:sldLayoutMk cId="1709249234" sldId="2147483666"/>
              <ac:spMk id="4" creationId="{00000000-0000-0000-0000-000000000000}"/>
            </ac:spMkLst>
          </pc:spChg>
        </pc:sldLayoutChg>
        <pc:sldLayoutChg chg="addSp modSp mod">
          <pc:chgData name="Sylwester Kubik" userId="a93e640dba23f016" providerId="LiveId" clId="{83F60E90-AD11-4F2A-8FB5-A6FBA4FC7390}" dt="2025-02-16T14:05:22.573" v="48" actId="1076"/>
          <pc:sldLayoutMkLst>
            <pc:docMk/>
            <pc:sldMasterMk cId="497202570" sldId="2147483660"/>
            <pc:sldLayoutMk cId="1687570425" sldId="2147483667"/>
          </pc:sldLayoutMkLst>
          <pc:spChg chg="add mod">
            <ac:chgData name="Sylwester Kubik" userId="a93e640dba23f016" providerId="LiveId" clId="{83F60E90-AD11-4F2A-8FB5-A6FBA4FC7390}" dt="2025-02-16T14:05:22.573" v="48" actId="1076"/>
            <ac:spMkLst>
              <pc:docMk/>
              <pc:sldMasterMk cId="497202570" sldId="2147483660"/>
              <pc:sldLayoutMk cId="1687570425" sldId="2147483667"/>
              <ac:spMk id="3" creationId="{8DFEA042-C0F8-59F0-7B94-566A1BCC6F79}"/>
            </ac:spMkLst>
          </pc:spChg>
        </pc:sldLayoutChg>
        <pc:sldLayoutChg chg="modSp mod">
          <pc:chgData name="Sylwester Kubik" userId="a93e640dba23f016" providerId="LiveId" clId="{83F60E90-AD11-4F2A-8FB5-A6FBA4FC7390}" dt="2025-02-16T14:05:45.027" v="69"/>
          <pc:sldLayoutMkLst>
            <pc:docMk/>
            <pc:sldMasterMk cId="497202570" sldId="2147483660"/>
            <pc:sldLayoutMk cId="1672923971" sldId="2147483668"/>
          </pc:sldLayoutMkLst>
          <pc:spChg chg="mod">
            <ac:chgData name="Sylwester Kubik" userId="a93e640dba23f016" providerId="LiveId" clId="{83F60E90-AD11-4F2A-8FB5-A6FBA4FC7390}" dt="2025-02-16T14:05:45.027" v="69"/>
            <ac:spMkLst>
              <pc:docMk/>
              <pc:sldMasterMk cId="497202570" sldId="2147483660"/>
              <pc:sldLayoutMk cId="1672923971" sldId="2147483668"/>
              <ac:spMk id="6" creationId="{00000000-0000-0000-0000-000000000000}"/>
            </ac:spMkLst>
          </pc:spChg>
        </pc:sldLayoutChg>
        <pc:sldLayoutChg chg="modSp mod">
          <pc:chgData name="Sylwester Kubik" userId="a93e640dba23f016" providerId="LiveId" clId="{83F60E90-AD11-4F2A-8FB5-A6FBA4FC7390}" dt="2025-02-16T14:06:35.732" v="77"/>
          <pc:sldLayoutMkLst>
            <pc:docMk/>
            <pc:sldMasterMk cId="497202570" sldId="2147483660"/>
            <pc:sldLayoutMk cId="4193524862" sldId="2147483669"/>
          </pc:sldLayoutMkLst>
          <pc:spChg chg="mod">
            <ac:chgData name="Sylwester Kubik" userId="a93e640dba23f016" providerId="LiveId" clId="{83F60E90-AD11-4F2A-8FB5-A6FBA4FC7390}" dt="2025-02-16T14:06:27.656" v="76"/>
            <ac:spMkLst>
              <pc:docMk/>
              <pc:sldMasterMk cId="497202570" sldId="2147483660"/>
              <pc:sldLayoutMk cId="4193524862" sldId="2147483669"/>
              <ac:spMk id="3" creationId="{00000000-0000-0000-0000-000000000000}"/>
            </ac:spMkLst>
          </pc:spChg>
          <pc:spChg chg="mod">
            <ac:chgData name="Sylwester Kubik" userId="a93e640dba23f016" providerId="LiveId" clId="{83F60E90-AD11-4F2A-8FB5-A6FBA4FC7390}" dt="2025-02-16T14:06:35.732" v="77"/>
            <ac:spMkLst>
              <pc:docMk/>
              <pc:sldMasterMk cId="497202570" sldId="2147483660"/>
              <pc:sldLayoutMk cId="4193524862" sldId="2147483669"/>
              <ac:spMk id="6" creationId="{00000000-0000-0000-0000-000000000000}"/>
            </ac:spMkLst>
          </pc:spChg>
        </pc:sldLayoutChg>
        <pc:sldLayoutChg chg="modSp mod">
          <pc:chgData name="Sylwester Kubik" userId="a93e640dba23f016" providerId="LiveId" clId="{83F60E90-AD11-4F2A-8FB5-A6FBA4FC7390}" dt="2025-02-16T14:05:48.302" v="70"/>
          <pc:sldLayoutMkLst>
            <pc:docMk/>
            <pc:sldMasterMk cId="497202570" sldId="2147483660"/>
            <pc:sldLayoutMk cId="802169976" sldId="2147483670"/>
          </pc:sldLayoutMkLst>
          <pc:spChg chg="mod">
            <ac:chgData name="Sylwester Kubik" userId="a93e640dba23f016" providerId="LiveId" clId="{83F60E90-AD11-4F2A-8FB5-A6FBA4FC7390}" dt="2025-02-16T14:05:48.302" v="70"/>
            <ac:spMkLst>
              <pc:docMk/>
              <pc:sldMasterMk cId="497202570" sldId="2147483660"/>
              <pc:sldLayoutMk cId="802169976" sldId="2147483670"/>
              <ac:spMk id="5" creationId="{00000000-0000-0000-0000-000000000000}"/>
            </ac:spMkLst>
          </pc:spChg>
        </pc:sldLayoutChg>
        <pc:sldLayoutChg chg="addSp modSp mod">
          <pc:chgData name="Sylwester Kubik" userId="a93e640dba23f016" providerId="LiveId" clId="{83F60E90-AD11-4F2A-8FB5-A6FBA4FC7390}" dt="2025-02-16T14:07:00.184" v="83" actId="1076"/>
          <pc:sldLayoutMkLst>
            <pc:docMk/>
            <pc:sldMasterMk cId="497202570" sldId="2147483660"/>
            <pc:sldLayoutMk cId="2426558755" sldId="2147483671"/>
          </pc:sldLayoutMkLst>
          <pc:spChg chg="mod">
            <ac:chgData name="Sylwester Kubik" userId="a93e640dba23f016" providerId="LiveId" clId="{83F60E90-AD11-4F2A-8FB5-A6FBA4FC7390}" dt="2025-02-16T14:06:41.486" v="78"/>
            <ac:spMkLst>
              <pc:docMk/>
              <pc:sldMasterMk cId="497202570" sldId="2147483660"/>
              <pc:sldLayoutMk cId="2426558755" sldId="2147483671"/>
              <ac:spMk id="5" creationId="{00000000-0000-0000-0000-000000000000}"/>
            </ac:spMkLst>
          </pc:spChg>
          <pc:spChg chg="add mod">
            <ac:chgData name="Sylwester Kubik" userId="a93e640dba23f016" providerId="LiveId" clId="{83F60E90-AD11-4F2A-8FB5-A6FBA4FC7390}" dt="2025-02-16T14:07:00.184" v="83" actId="1076"/>
            <ac:spMkLst>
              <pc:docMk/>
              <pc:sldMasterMk cId="497202570" sldId="2147483660"/>
              <pc:sldLayoutMk cId="2426558755" sldId="2147483671"/>
              <ac:spMk id="10" creationId="{5E03FCB4-58CE-1C2B-A2E3-710973B1F1F7}"/>
            </ac:spMkLst>
          </pc:spChg>
        </pc:sldLayoutChg>
      </pc:sldMasterChg>
    </pc:docChg>
  </pc:docChgLst>
  <pc:docChgLst>
    <pc:chgData name="Sylwester Kubik" userId="a93e640dba23f016" providerId="LiveId" clId="{B008C5E2-A979-4292-AE45-F27EC537E27C}"/>
    <pc:docChg chg="custSel addSld modSld">
      <pc:chgData name="Sylwester Kubik" userId="a93e640dba23f016" providerId="LiveId" clId="{B008C5E2-A979-4292-AE45-F27EC537E27C}" dt="2025-01-21T23:43:27.611" v="1650" actId="1076"/>
      <pc:docMkLst>
        <pc:docMk/>
      </pc:docMkLst>
      <pc:sldChg chg="modSp mod">
        <pc:chgData name="Sylwester Kubik" userId="a93e640dba23f016" providerId="LiveId" clId="{B008C5E2-A979-4292-AE45-F27EC537E27C}" dt="2025-01-21T15:15:16.488" v="68" actId="20577"/>
        <pc:sldMkLst>
          <pc:docMk/>
          <pc:sldMk cId="2919810054" sldId="256"/>
        </pc:sldMkLst>
        <pc:spChg chg="mod">
          <ac:chgData name="Sylwester Kubik" userId="a93e640dba23f016" providerId="LiveId" clId="{B008C5E2-A979-4292-AE45-F27EC537E27C}" dt="2025-01-21T15:14:56.788" v="9" actId="20577"/>
          <ac:spMkLst>
            <pc:docMk/>
            <pc:sldMk cId="2919810054" sldId="256"/>
            <ac:spMk id="2" creationId="{21B54DBF-9B77-77BA-83CF-804AE0340CBF}"/>
          </ac:spMkLst>
        </pc:spChg>
        <pc:spChg chg="mod">
          <ac:chgData name="Sylwester Kubik" userId="a93e640dba23f016" providerId="LiveId" clId="{B008C5E2-A979-4292-AE45-F27EC537E27C}" dt="2025-01-21T15:15:16.488" v="68" actId="20577"/>
          <ac:spMkLst>
            <pc:docMk/>
            <pc:sldMk cId="2919810054" sldId="256"/>
            <ac:spMk id="3" creationId="{EA9FDF2A-D877-F77A-A160-7BBE1FA10E5D}"/>
          </ac:spMkLst>
        </pc:spChg>
      </pc:sldChg>
      <pc:sldChg chg="modSp new mod">
        <pc:chgData name="Sylwester Kubik" userId="a93e640dba23f016" providerId="LiveId" clId="{B008C5E2-A979-4292-AE45-F27EC537E27C}" dt="2025-01-21T15:22:34.869" v="699" actId="27636"/>
        <pc:sldMkLst>
          <pc:docMk/>
          <pc:sldMk cId="918925749" sldId="257"/>
        </pc:sldMkLst>
        <pc:spChg chg="mod">
          <ac:chgData name="Sylwester Kubik" userId="a93e640dba23f016" providerId="LiveId" clId="{B008C5E2-A979-4292-AE45-F27EC537E27C}" dt="2025-01-21T15:22:34.869" v="699" actId="27636"/>
          <ac:spMkLst>
            <pc:docMk/>
            <pc:sldMk cId="918925749" sldId="257"/>
            <ac:spMk id="3" creationId="{A16FC71A-EEBC-FEC1-16A1-3F3701807158}"/>
          </ac:spMkLst>
        </pc:spChg>
      </pc:sldChg>
      <pc:sldChg chg="modSp new mod">
        <pc:chgData name="Sylwester Kubik" userId="a93e640dba23f016" providerId="LiveId" clId="{B008C5E2-A979-4292-AE45-F27EC537E27C}" dt="2025-01-21T15:26:48.893" v="1066" actId="20577"/>
        <pc:sldMkLst>
          <pc:docMk/>
          <pc:sldMk cId="3090300641" sldId="258"/>
        </pc:sldMkLst>
        <pc:spChg chg="mod">
          <ac:chgData name="Sylwester Kubik" userId="a93e640dba23f016" providerId="LiveId" clId="{B008C5E2-A979-4292-AE45-F27EC537E27C}" dt="2025-01-21T15:22:56.419" v="728" actId="20577"/>
          <ac:spMkLst>
            <pc:docMk/>
            <pc:sldMk cId="3090300641" sldId="258"/>
            <ac:spMk id="2" creationId="{3351AEA5-76BE-76B5-4E65-D7462A5DE3CB}"/>
          </ac:spMkLst>
        </pc:spChg>
        <pc:spChg chg="mod">
          <ac:chgData name="Sylwester Kubik" userId="a93e640dba23f016" providerId="LiveId" clId="{B008C5E2-A979-4292-AE45-F27EC537E27C}" dt="2025-01-21T15:26:48.893" v="1066" actId="20577"/>
          <ac:spMkLst>
            <pc:docMk/>
            <pc:sldMk cId="3090300641" sldId="258"/>
            <ac:spMk id="3" creationId="{30A0D8F6-EF52-71D8-8ED9-A5A842DE052F}"/>
          </ac:spMkLst>
        </pc:spChg>
      </pc:sldChg>
      <pc:sldChg chg="addSp modSp new mod">
        <pc:chgData name="Sylwester Kubik" userId="a93e640dba23f016" providerId="LiveId" clId="{B008C5E2-A979-4292-AE45-F27EC537E27C}" dt="2025-01-21T15:31:28.096" v="1332" actId="20577"/>
        <pc:sldMkLst>
          <pc:docMk/>
          <pc:sldMk cId="2216700395" sldId="259"/>
        </pc:sldMkLst>
        <pc:spChg chg="mod">
          <ac:chgData name="Sylwester Kubik" userId="a93e640dba23f016" providerId="LiveId" clId="{B008C5E2-A979-4292-AE45-F27EC537E27C}" dt="2025-01-21T15:26:59.329" v="1095" actId="20577"/>
          <ac:spMkLst>
            <pc:docMk/>
            <pc:sldMk cId="2216700395" sldId="259"/>
            <ac:spMk id="2" creationId="{311FEF17-3BA0-7BEF-C211-1A7B49FA8A2F}"/>
          </ac:spMkLst>
        </pc:spChg>
        <pc:spChg chg="mod">
          <ac:chgData name="Sylwester Kubik" userId="a93e640dba23f016" providerId="LiveId" clId="{B008C5E2-A979-4292-AE45-F27EC537E27C}" dt="2025-01-21T15:31:28.096" v="1332" actId="20577"/>
          <ac:spMkLst>
            <pc:docMk/>
            <pc:sldMk cId="2216700395" sldId="259"/>
            <ac:spMk id="3" creationId="{F5346E12-FD78-6AA8-4A6B-9639E032BAC9}"/>
          </ac:spMkLst>
        </pc:spChg>
        <pc:picChg chg="add mod">
          <ac:chgData name="Sylwester Kubik" userId="a93e640dba23f016" providerId="LiveId" clId="{B008C5E2-A979-4292-AE45-F27EC537E27C}" dt="2025-01-21T15:30:19.210" v="1099" actId="14100"/>
          <ac:picMkLst>
            <pc:docMk/>
            <pc:sldMk cId="2216700395" sldId="259"/>
            <ac:picMk id="5" creationId="{1AAE0A97-FC07-3456-12C1-2947E9211BE0}"/>
          </ac:picMkLst>
        </pc:picChg>
      </pc:sldChg>
      <pc:sldChg chg="addSp delSp modSp new mod setBg">
        <pc:chgData name="Sylwester Kubik" userId="a93e640dba23f016" providerId="LiveId" clId="{B008C5E2-A979-4292-AE45-F27EC537E27C}" dt="2025-01-21T16:31:02.002" v="1614" actId="26606"/>
        <pc:sldMkLst>
          <pc:docMk/>
          <pc:sldMk cId="251116225" sldId="260"/>
        </pc:sldMkLst>
        <pc:spChg chg="mod">
          <ac:chgData name="Sylwester Kubik" userId="a93e640dba23f016" providerId="LiveId" clId="{B008C5E2-A979-4292-AE45-F27EC537E27C}" dt="2025-01-21T16:16:35.532" v="1610" actId="26606"/>
          <ac:spMkLst>
            <pc:docMk/>
            <pc:sldMk cId="251116225" sldId="260"/>
            <ac:spMk id="2" creationId="{B7412E33-1A63-9AD3-03EB-739FD5B457A1}"/>
          </ac:spMkLst>
        </pc:spChg>
        <pc:spChg chg="mod ord">
          <ac:chgData name="Sylwester Kubik" userId="a93e640dba23f016" providerId="LiveId" clId="{B008C5E2-A979-4292-AE45-F27EC537E27C}" dt="2025-01-21T16:31:02.002" v="1614" actId="26606"/>
          <ac:spMkLst>
            <pc:docMk/>
            <pc:sldMk cId="251116225" sldId="260"/>
            <ac:spMk id="3" creationId="{88BED282-FFA4-0404-FD66-364A82019B32}"/>
          </ac:spMkLst>
        </pc:spChg>
        <pc:spChg chg="add">
          <ac:chgData name="Sylwester Kubik" userId="a93e640dba23f016" providerId="LiveId" clId="{B008C5E2-A979-4292-AE45-F27EC537E27C}" dt="2025-01-21T16:31:02.002" v="1614" actId="26606"/>
          <ac:spMkLst>
            <pc:docMk/>
            <pc:sldMk cId="251116225" sldId="260"/>
            <ac:spMk id="21" creationId="{52ABB703-2B0E-4C3B-B4A2-F3973548E561}"/>
          </ac:spMkLst>
        </pc:spChg>
        <pc:spChg chg="add">
          <ac:chgData name="Sylwester Kubik" userId="a93e640dba23f016" providerId="LiveId" clId="{B008C5E2-A979-4292-AE45-F27EC537E27C}" dt="2025-01-21T16:31:02.002" v="1614" actId="26606"/>
          <ac:spMkLst>
            <pc:docMk/>
            <pc:sldMk cId="251116225" sldId="260"/>
            <ac:spMk id="25" creationId="{E95DA498-D9A2-4DA9-B9DA-B3776E08CF7E}"/>
          </ac:spMkLst>
        </pc:spChg>
        <pc:spChg chg="add">
          <ac:chgData name="Sylwester Kubik" userId="a93e640dba23f016" providerId="LiveId" clId="{B008C5E2-A979-4292-AE45-F27EC537E27C}" dt="2025-01-21T16:31:02.002" v="1614" actId="26606"/>
          <ac:spMkLst>
            <pc:docMk/>
            <pc:sldMk cId="251116225" sldId="260"/>
            <ac:spMk id="27" creationId="{82A73093-4B9D-420D-B17E-52293703A1D4}"/>
          </ac:spMkLst>
        </pc:spChg>
        <pc:picChg chg="add mod">
          <ac:chgData name="Sylwester Kubik" userId="a93e640dba23f016" providerId="LiveId" clId="{B008C5E2-A979-4292-AE45-F27EC537E27C}" dt="2025-01-21T16:31:02.002" v="1614" actId="26606"/>
          <ac:picMkLst>
            <pc:docMk/>
            <pc:sldMk cId="251116225" sldId="260"/>
            <ac:picMk id="7" creationId="{37986E4F-2A6D-DE7E-35F4-4D5E32D63B12}"/>
          </ac:picMkLst>
        </pc:picChg>
        <pc:cxnChg chg="add">
          <ac:chgData name="Sylwester Kubik" userId="a93e640dba23f016" providerId="LiveId" clId="{B008C5E2-A979-4292-AE45-F27EC537E27C}" dt="2025-01-21T16:31:02.002" v="1614" actId="26606"/>
          <ac:cxnSpMkLst>
            <pc:docMk/>
            <pc:sldMk cId="251116225" sldId="260"/>
            <ac:cxnSpMk id="23" creationId="{9C21570E-E159-49A6-9891-FA397B7A92D3}"/>
          </ac:cxnSpMkLst>
        </pc:cxnChg>
      </pc:sldChg>
      <pc:sldChg chg="addSp modSp new mod setBg">
        <pc:chgData name="Sylwester Kubik" userId="a93e640dba23f016" providerId="LiveId" clId="{B008C5E2-A979-4292-AE45-F27EC537E27C}" dt="2025-01-21T16:16:31.410" v="1609" actId="26606"/>
        <pc:sldMkLst>
          <pc:docMk/>
          <pc:sldMk cId="188047365" sldId="261"/>
        </pc:sldMkLst>
        <pc:spChg chg="mod">
          <ac:chgData name="Sylwester Kubik" userId="a93e640dba23f016" providerId="LiveId" clId="{B008C5E2-A979-4292-AE45-F27EC537E27C}" dt="2025-01-21T16:16:31.410" v="1609" actId="26606"/>
          <ac:spMkLst>
            <pc:docMk/>
            <pc:sldMk cId="188047365" sldId="261"/>
            <ac:spMk id="2" creationId="{3A9CADAE-71A9-F139-B567-7CBE73D5A20D}"/>
          </ac:spMkLst>
        </pc:spChg>
        <pc:spChg chg="mod ord">
          <ac:chgData name="Sylwester Kubik" userId="a93e640dba23f016" providerId="LiveId" clId="{B008C5E2-A979-4292-AE45-F27EC537E27C}" dt="2025-01-21T16:16:31.410" v="1609" actId="26606"/>
          <ac:spMkLst>
            <pc:docMk/>
            <pc:sldMk cId="188047365" sldId="261"/>
            <ac:spMk id="3" creationId="{433B8778-3D33-647E-7805-C616A1965C8B}"/>
          </ac:spMkLst>
        </pc:spChg>
        <pc:spChg chg="add">
          <ac:chgData name="Sylwester Kubik" userId="a93e640dba23f016" providerId="LiveId" clId="{B008C5E2-A979-4292-AE45-F27EC537E27C}" dt="2025-01-21T16:16:31.410" v="1609" actId="26606"/>
          <ac:spMkLst>
            <pc:docMk/>
            <pc:sldMk cId="188047365" sldId="261"/>
            <ac:spMk id="10" creationId="{52ABB703-2B0E-4C3B-B4A2-F3973548E561}"/>
          </ac:spMkLst>
        </pc:spChg>
        <pc:spChg chg="add">
          <ac:chgData name="Sylwester Kubik" userId="a93e640dba23f016" providerId="LiveId" clId="{B008C5E2-A979-4292-AE45-F27EC537E27C}" dt="2025-01-21T16:16:31.410" v="1609" actId="26606"/>
          <ac:spMkLst>
            <pc:docMk/>
            <pc:sldMk cId="188047365" sldId="261"/>
            <ac:spMk id="14" creationId="{E95DA498-D9A2-4DA9-B9DA-B3776E08CF7E}"/>
          </ac:spMkLst>
        </pc:spChg>
        <pc:spChg chg="add">
          <ac:chgData name="Sylwester Kubik" userId="a93e640dba23f016" providerId="LiveId" clId="{B008C5E2-A979-4292-AE45-F27EC537E27C}" dt="2025-01-21T16:16:31.410" v="1609" actId="26606"/>
          <ac:spMkLst>
            <pc:docMk/>
            <pc:sldMk cId="188047365" sldId="261"/>
            <ac:spMk id="16" creationId="{82A73093-4B9D-420D-B17E-52293703A1D4}"/>
          </ac:spMkLst>
        </pc:spChg>
        <pc:picChg chg="add mod">
          <ac:chgData name="Sylwester Kubik" userId="a93e640dba23f016" providerId="LiveId" clId="{B008C5E2-A979-4292-AE45-F27EC537E27C}" dt="2025-01-21T16:16:31.410" v="1609" actId="26606"/>
          <ac:picMkLst>
            <pc:docMk/>
            <pc:sldMk cId="188047365" sldId="261"/>
            <ac:picMk id="5" creationId="{B4889573-D291-9C0E-8A3A-6EB3208ACC40}"/>
          </ac:picMkLst>
        </pc:picChg>
        <pc:cxnChg chg="add">
          <ac:chgData name="Sylwester Kubik" userId="a93e640dba23f016" providerId="LiveId" clId="{B008C5E2-A979-4292-AE45-F27EC537E27C}" dt="2025-01-21T16:16:31.410" v="1609" actId="26606"/>
          <ac:cxnSpMkLst>
            <pc:docMk/>
            <pc:sldMk cId="188047365" sldId="261"/>
            <ac:cxnSpMk id="12" creationId="{9C21570E-E159-49A6-9891-FA397B7A92D3}"/>
          </ac:cxnSpMkLst>
        </pc:cxnChg>
      </pc:sldChg>
      <pc:sldChg chg="addSp delSp modSp new mod">
        <pc:chgData name="Sylwester Kubik" userId="a93e640dba23f016" providerId="LiveId" clId="{B008C5E2-A979-4292-AE45-F27EC537E27C}" dt="2025-01-21T23:43:27.611" v="1650" actId="1076"/>
        <pc:sldMkLst>
          <pc:docMk/>
          <pc:sldMk cId="3453092090" sldId="262"/>
        </pc:sldMkLst>
        <pc:spChg chg="mod">
          <ac:chgData name="Sylwester Kubik" userId="a93e640dba23f016" providerId="LiveId" clId="{B008C5E2-A979-4292-AE45-F27EC537E27C}" dt="2025-01-21T23:42:23.061" v="1645" actId="20577"/>
          <ac:spMkLst>
            <pc:docMk/>
            <pc:sldMk cId="3453092090" sldId="262"/>
            <ac:spMk id="2" creationId="{2821166B-3893-0E92-EEC9-B7750BBEB58A}"/>
          </ac:spMkLst>
        </pc:spChg>
        <pc:picChg chg="add mod">
          <ac:chgData name="Sylwester Kubik" userId="a93e640dba23f016" providerId="LiveId" clId="{B008C5E2-A979-4292-AE45-F27EC537E27C}" dt="2025-01-21T23:43:27.611" v="1650" actId="1076"/>
          <ac:picMkLst>
            <pc:docMk/>
            <pc:sldMk cId="3453092090" sldId="262"/>
            <ac:picMk id="7" creationId="{3DA41B0B-1B1D-C1F9-42B3-762DF4AB0D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E60-B274-48A3-9EB5-82E3ECA179BA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SYLWESTER KUBIK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2DE-53F2-47F9-BD69-62392588FF99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D8EA5D7-43D8-1639-7D84-982ECF104F2E}"/>
              </a:ext>
            </a:extLst>
          </p:cNvPr>
          <p:cNvSpPr txBox="1"/>
          <p:nvPr userDrawn="1"/>
        </p:nvSpPr>
        <p:spPr>
          <a:xfrm>
            <a:off x="4203220" y="3012038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4000" dirty="0">
                <a:solidFill>
                  <a:schemeClr val="bg1">
                    <a:lumMod val="85000"/>
                  </a:schemeClr>
                </a:solidFill>
              </a:rPr>
              <a:t>Sylwester Kubik</a:t>
            </a:r>
          </a:p>
        </p:txBody>
      </p:sp>
    </p:spTree>
    <p:extLst>
      <p:ext uri="{BB962C8B-B14F-4D97-AF65-F5344CB8AC3E}">
        <p14:creationId xmlns:p14="http://schemas.microsoft.com/office/powerpoint/2010/main" val="289303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E60-B274-48A3-9EB5-82E3ECA179BA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SYLWESTER KUBIK</a:t>
            </a:r>
          </a:p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2DE-53F2-47F9-BD69-62392588F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16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E60-B274-48A3-9EB5-82E3ECA179BA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SYLWESTER KUBIK</a:t>
            </a:r>
          </a:p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2DE-53F2-47F9-BD69-62392588FF9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E03FCB4-58CE-1C2B-A2E3-710973B1F1F7}"/>
              </a:ext>
            </a:extLst>
          </p:cNvPr>
          <p:cNvSpPr txBox="1"/>
          <p:nvPr userDrawn="1"/>
        </p:nvSpPr>
        <p:spPr>
          <a:xfrm>
            <a:off x="4018124" y="3075057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4000" dirty="0">
                <a:solidFill>
                  <a:schemeClr val="bg1">
                    <a:lumMod val="85000"/>
                  </a:schemeClr>
                </a:solidFill>
              </a:rPr>
              <a:t>Sylwester Kubik</a:t>
            </a:r>
          </a:p>
        </p:txBody>
      </p:sp>
    </p:spTree>
    <p:extLst>
      <p:ext uri="{BB962C8B-B14F-4D97-AF65-F5344CB8AC3E}">
        <p14:creationId xmlns:p14="http://schemas.microsoft.com/office/powerpoint/2010/main" val="2426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E60-B274-48A3-9EB5-82E3ECA179BA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SYLWESTER KUBIK</a:t>
            </a:r>
          </a:p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2DE-53F2-47F9-BD69-62392588F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597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E60-B274-48A3-9EB5-82E3ECA179BA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SYLWESTER KUBIK</a:t>
            </a:r>
          </a:p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2DE-53F2-47F9-BD69-62392588FF99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BF3C60D-5238-0534-3797-E13FF26B963A}"/>
              </a:ext>
            </a:extLst>
          </p:cNvPr>
          <p:cNvSpPr txBox="1"/>
          <p:nvPr userDrawn="1"/>
        </p:nvSpPr>
        <p:spPr>
          <a:xfrm>
            <a:off x="4125583" y="2897326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4000" dirty="0">
                <a:solidFill>
                  <a:schemeClr val="bg1">
                    <a:lumMod val="85000"/>
                  </a:schemeClr>
                </a:solidFill>
              </a:rPr>
              <a:t>Sylwester Kubik</a:t>
            </a:r>
          </a:p>
        </p:txBody>
      </p:sp>
    </p:spTree>
    <p:extLst>
      <p:ext uri="{BB962C8B-B14F-4D97-AF65-F5344CB8AC3E}">
        <p14:creationId xmlns:p14="http://schemas.microsoft.com/office/powerpoint/2010/main" val="215514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E60-B274-48A3-9EB5-82E3ECA179BA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SYLWESTER KUBIK</a:t>
            </a:r>
          </a:p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2DE-53F2-47F9-BD69-62392588F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528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E60-B274-48A3-9EB5-82E3ECA179BA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SYLWESTER KUBIK</a:t>
            </a:r>
          </a:p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2DE-53F2-47F9-BD69-62392588F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2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E60-B274-48A3-9EB5-82E3ECA179BA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SYLWESTER KUBIK</a:t>
            </a:r>
          </a:p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2DE-53F2-47F9-BD69-62392588F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924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E60-B274-48A3-9EB5-82E3ECA179BA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2DE-53F2-47F9-BD69-62392588FF99}" type="slidenum">
              <a:rPr lang="pl-PL" smtClean="0"/>
              <a:t>‹#›</a:t>
            </a:fld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DFEA042-C0F8-59F0-7B94-566A1BCC6F79}"/>
              </a:ext>
            </a:extLst>
          </p:cNvPr>
          <p:cNvSpPr txBox="1"/>
          <p:nvPr userDrawn="1"/>
        </p:nvSpPr>
        <p:spPr>
          <a:xfrm>
            <a:off x="4099704" y="2830266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4000" dirty="0">
                <a:solidFill>
                  <a:schemeClr val="bg1">
                    <a:lumMod val="85000"/>
                  </a:schemeClr>
                </a:solidFill>
              </a:rPr>
              <a:t>Sylwester Kubik</a:t>
            </a:r>
          </a:p>
        </p:txBody>
      </p:sp>
    </p:spTree>
    <p:extLst>
      <p:ext uri="{BB962C8B-B14F-4D97-AF65-F5344CB8AC3E}">
        <p14:creationId xmlns:p14="http://schemas.microsoft.com/office/powerpoint/2010/main" val="168757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18FE60-B274-48A3-9EB5-82E3ECA179BA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l-PL" dirty="0"/>
              <a:t>SYLWESTER KUBIK</a:t>
            </a:r>
          </a:p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992DE-53F2-47F9-BD69-62392588F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292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FE60-B274-48A3-9EB5-82E3ECA179BA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SYLWESTER KUBIK</a:t>
            </a:r>
          </a:p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92DE-53F2-47F9-BD69-62392588F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352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18FE60-B274-48A3-9EB5-82E3ECA179BA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l-PL" dirty="0"/>
              <a:t>Sylwester Kubik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2992DE-53F2-47F9-BD69-62392588FF99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60E2EEF-FD18-E549-1EA1-DC0EC2DEE5F3}"/>
              </a:ext>
            </a:extLst>
          </p:cNvPr>
          <p:cNvSpPr txBox="1"/>
          <p:nvPr userDrawn="1"/>
        </p:nvSpPr>
        <p:spPr>
          <a:xfrm>
            <a:off x="3950898" y="3327709"/>
            <a:ext cx="5710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chemeClr val="bg1">
                    <a:lumMod val="85000"/>
                  </a:schemeClr>
                </a:solidFill>
              </a:rPr>
              <a:t>Sylwester Kubik</a:t>
            </a:r>
          </a:p>
        </p:txBody>
      </p:sp>
    </p:spTree>
    <p:extLst>
      <p:ext uri="{BB962C8B-B14F-4D97-AF65-F5344CB8AC3E}">
        <p14:creationId xmlns:p14="http://schemas.microsoft.com/office/powerpoint/2010/main" val="49720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ohammadtalib786/retail-sales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B54DBF-9B77-77BA-83CF-804AE0340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Projekt 3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A9FDF2A-D877-F77A-A160-7BBE1FA10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Wykazanie umiejętności pracy w </a:t>
            </a:r>
            <a:r>
              <a:rPr lang="pl-PL" dirty="0" err="1"/>
              <a:t>power</a:t>
            </a:r>
            <a:r>
              <a:rPr lang="pl-PL" dirty="0"/>
              <a:t> </a:t>
            </a:r>
            <a:r>
              <a:rPr lang="pl-PL" dirty="0" err="1"/>
              <a:t>bi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981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42936C-8182-91F6-11E0-1F0E92E5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6FC71A-EEBC-FEC1-16A1-3F370180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685800"/>
            <a:ext cx="10058400" cy="5183294"/>
          </a:xfrm>
        </p:spPr>
        <p:txBody>
          <a:bodyPr>
            <a:normAutofit/>
          </a:bodyPr>
          <a:lstStyle/>
          <a:p>
            <a:r>
              <a:rPr lang="pl-PL" dirty="0"/>
              <a:t>Projekt został wykonany na zbiorze danych z strony internetowej: </a:t>
            </a:r>
            <a:r>
              <a:rPr lang="pl-PL" dirty="0">
                <a:hlinkClick r:id="rId2"/>
              </a:rPr>
              <a:t>Retail Sales </a:t>
            </a:r>
            <a:r>
              <a:rPr lang="pl-PL" dirty="0" err="1">
                <a:hlinkClick r:id="rId2"/>
              </a:rPr>
              <a:t>Dataset</a:t>
            </a:r>
            <a:r>
              <a:rPr lang="pl-PL" dirty="0"/>
              <a:t>. Dotyczy danych sprzedażowych pewnych produktów. Oto kolumny z jakich składa się ten zbiór danych:</a:t>
            </a:r>
          </a:p>
          <a:p>
            <a:r>
              <a:rPr lang="pl-PL" dirty="0" err="1"/>
              <a:t>Transaction</a:t>
            </a:r>
            <a:r>
              <a:rPr lang="pl-PL" dirty="0"/>
              <a:t> ID – unikalny identyfikator każdej transakcji</a:t>
            </a:r>
          </a:p>
          <a:p>
            <a:r>
              <a:rPr lang="pl-PL" dirty="0" err="1"/>
              <a:t>Date</a:t>
            </a:r>
            <a:r>
              <a:rPr lang="pl-PL" dirty="0"/>
              <a:t> – data</a:t>
            </a:r>
          </a:p>
          <a:p>
            <a:r>
              <a:rPr lang="pl-PL" dirty="0" err="1"/>
              <a:t>Customer</a:t>
            </a:r>
            <a:r>
              <a:rPr lang="pl-PL" dirty="0"/>
              <a:t> ID – unikalny identyfikator klienta</a:t>
            </a:r>
          </a:p>
          <a:p>
            <a:r>
              <a:rPr lang="pl-PL" dirty="0" err="1"/>
              <a:t>Gender</a:t>
            </a:r>
            <a:r>
              <a:rPr lang="pl-PL" dirty="0"/>
              <a:t> – płeć klienta</a:t>
            </a:r>
          </a:p>
          <a:p>
            <a:r>
              <a:rPr lang="pl-PL" dirty="0"/>
              <a:t>Age – wiek klienta</a:t>
            </a:r>
          </a:p>
          <a:p>
            <a:r>
              <a:rPr lang="pl-PL" dirty="0"/>
              <a:t>Product </a:t>
            </a:r>
            <a:r>
              <a:rPr lang="pl-PL" dirty="0" err="1"/>
              <a:t>Category</a:t>
            </a:r>
            <a:r>
              <a:rPr lang="pl-PL" dirty="0"/>
              <a:t> – kategoria produktu</a:t>
            </a:r>
          </a:p>
          <a:p>
            <a:r>
              <a:rPr lang="pl-PL" dirty="0" err="1"/>
              <a:t>Quantity</a:t>
            </a:r>
            <a:r>
              <a:rPr lang="pl-PL" dirty="0"/>
              <a:t> – wielkość zakupów</a:t>
            </a:r>
          </a:p>
          <a:p>
            <a:r>
              <a:rPr lang="pl-PL" dirty="0" err="1"/>
              <a:t>Price</a:t>
            </a:r>
            <a:r>
              <a:rPr lang="pl-PL" dirty="0"/>
              <a:t> per Unit – cena jednostkowa produktu</a:t>
            </a:r>
          </a:p>
          <a:p>
            <a:r>
              <a:rPr lang="pl-PL" dirty="0"/>
              <a:t>Total </a:t>
            </a:r>
            <a:r>
              <a:rPr lang="pl-PL" dirty="0" err="1"/>
              <a:t>Amount</a:t>
            </a:r>
            <a:r>
              <a:rPr lang="pl-PL" dirty="0"/>
              <a:t> – cena całkowita zakupionego produktu</a:t>
            </a:r>
          </a:p>
        </p:txBody>
      </p:sp>
    </p:spTree>
    <p:extLst>
      <p:ext uri="{BB962C8B-B14F-4D97-AF65-F5344CB8AC3E}">
        <p14:creationId xmlns:p14="http://schemas.microsoft.com/office/powerpoint/2010/main" val="91892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51AEA5-76BE-76B5-4E65-D7462A5D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A0D8F6-EF52-71D8-8ED9-A5A842DE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6920"/>
            <a:ext cx="10058400" cy="3842174"/>
          </a:xfrm>
        </p:spPr>
        <p:txBody>
          <a:bodyPr/>
          <a:lstStyle/>
          <a:p>
            <a:r>
              <a:rPr lang="pl-PL" dirty="0"/>
              <a:t>Zbudowanie raportu w Power Bi, który pomoże w analizie ogólnej sprzedaży w czasie, analizie cen i marży, zaprognozować sprzedaż, wykonać segmentację klientów.  Cel: osoba, która zobaczy raport, ma samodzielnie wyciągnąć wnioski z raportu. </a:t>
            </a:r>
          </a:p>
        </p:txBody>
      </p:sp>
    </p:spTree>
    <p:extLst>
      <p:ext uri="{BB962C8B-B14F-4D97-AF65-F5344CB8AC3E}">
        <p14:creationId xmlns:p14="http://schemas.microsoft.com/office/powerpoint/2010/main" val="309030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FEF17-3BA0-7BEF-C211-1A7B49FA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Przygotowanie danych do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346E12-FD78-6AA8-4A6B-9639E032B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Tak prezentuje się tabela danych, na których zrobimy raport. Jak widzimy z takiego obiektu ciężko wyciągnąć wnioski, dotyczące np. analizy sprzedaży ze względu na płeć.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AAE0A97-FC07-3456-12C1-2947E921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09" y="2927786"/>
            <a:ext cx="11557831" cy="209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0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412E33-1A63-9AD3-03EB-739FD5B4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7986E4F-2A6D-DE7E-35F4-4D5E32D63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455938"/>
            <a:ext cx="5451627" cy="362608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BED282-FFA4-0404-FD66-364A82019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pl-PL" dirty="0"/>
              <a:t>Stworzono nową tabelę – </a:t>
            </a:r>
            <a:r>
              <a:rPr lang="pl-PL" dirty="0" err="1"/>
              <a:t>Calendar</a:t>
            </a:r>
            <a:r>
              <a:rPr lang="pl-PL" dirty="0"/>
              <a:t>, która z tabelą </a:t>
            </a:r>
            <a:r>
              <a:rPr lang="pl-PL" dirty="0" err="1"/>
              <a:t>Sales_dataset</a:t>
            </a:r>
            <a:r>
              <a:rPr lang="pl-PL" dirty="0"/>
              <a:t> będzie tworzyć nasz model danych: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11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A9CADAE-71A9-F139-B567-7CBE73D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4889573-D291-9C0E-8A3A-6EB3208A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19" y="645106"/>
            <a:ext cx="2275572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3B8778-3D33-647E-7805-C616A1965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pl-PL" dirty="0"/>
              <a:t>Stworzono nową kolumnę warunkową w </a:t>
            </a:r>
            <a:r>
              <a:rPr lang="pl-PL" dirty="0" err="1"/>
              <a:t>Pover</a:t>
            </a:r>
            <a:r>
              <a:rPr lang="pl-PL" dirty="0"/>
              <a:t> </a:t>
            </a:r>
            <a:r>
              <a:rPr lang="pl-PL" dirty="0" err="1"/>
              <a:t>Pivor</a:t>
            </a:r>
            <a:r>
              <a:rPr lang="pl-PL" dirty="0"/>
              <a:t>,  która na podstawie wieku określa w jakiej grupie wiekowej znajduje się klient: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04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21166B-3893-0E92-EEC9-B7750BBE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3A4582-493F-1DE6-E7EB-8EAA8590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DA41B0B-1B1D-C1F9-42B3-762DF4AB0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5" y="147302"/>
            <a:ext cx="11695549" cy="65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920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201</Words>
  <Application>Microsoft Office PowerPoint</Application>
  <PresentationFormat>Panoramiczny</PresentationFormat>
  <Paragraphs>18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Retrospekcja</vt:lpstr>
      <vt:lpstr>Projekt 3</vt:lpstr>
      <vt:lpstr>Prezentacja programu PowerPoint</vt:lpstr>
      <vt:lpstr>Zadanie</vt:lpstr>
      <vt:lpstr>Przygotowanie danych do pracy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Sylwester Kubik</dc:creator>
  <cp:lastModifiedBy>Sylwester Kubik</cp:lastModifiedBy>
  <cp:revision>1</cp:revision>
  <dcterms:created xsi:type="dcterms:W3CDTF">2025-01-21T15:14:20Z</dcterms:created>
  <dcterms:modified xsi:type="dcterms:W3CDTF">2025-02-16T14:07:04Z</dcterms:modified>
</cp:coreProperties>
</file>