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71" r:id="rId10"/>
    <p:sldId id="27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08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3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3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783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834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7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67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5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160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6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1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96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5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62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7257EB-40D7-4ABB-9903-C5946F22EBB9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61A043-0ABF-4C90-8324-FAC6B55FC8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45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Fasada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Strukturalny, obiektowy wzorzec projektowy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47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Powiązane wzorc</a:t>
            </a:r>
            <a:r>
              <a:rPr lang="pl-PL" dirty="0"/>
              <a:t>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Fabryka abstrakcyjna udostępnia interfejs</a:t>
            </a:r>
          </a:p>
          <a:p>
            <a:r>
              <a:rPr lang="pl-PL" dirty="0" smtClean="0"/>
              <a:t>Mediator wyodrębnienia komunikacji między obiektami</a:t>
            </a:r>
          </a:p>
          <a:p>
            <a:r>
              <a:rPr lang="pl-PL" dirty="0" smtClean="0"/>
              <a:t>Fasada występuje jako jeden obiekt, więc często jest singletonem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562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Przeznaczenie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 smtClean="0"/>
              <a:t>Udostępnia jednolity interfejs. </a:t>
            </a:r>
          </a:p>
          <a:p>
            <a:pPr algn="just"/>
            <a:r>
              <a:rPr lang="pl-PL" dirty="0" smtClean="0"/>
              <a:t>Podział systemu na podsystemy pomaga zmniejszyć złożoność połączeń.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70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960" y="1475873"/>
            <a:ext cx="10470707" cy="38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2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 smtClean="0"/>
              <a:t>Fasada-zna klasy podsystemu, deleguje żądania od klienta do obiektów podsystemów</a:t>
            </a:r>
          </a:p>
          <a:p>
            <a:pPr algn="just"/>
            <a:r>
              <a:rPr lang="pl-PL" dirty="0" smtClean="0"/>
              <a:t>Klasy podsystemu- obejmują implementację funkcji systemu, obsługują zadania przydzielone przez Fasadę, nie wiedzą o istnieniu fasady( nie przechowują referencji do niej)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686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564" y="980303"/>
            <a:ext cx="7285426" cy="48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4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Warunki 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 smtClean="0"/>
              <a:t>Chęć dalszego rozwijania systemu</a:t>
            </a:r>
          </a:p>
          <a:p>
            <a:pPr algn="just"/>
            <a:r>
              <a:rPr lang="pl-PL" dirty="0" smtClean="0"/>
              <a:t>Duża ilość uciążliwych połączeń</a:t>
            </a:r>
          </a:p>
          <a:p>
            <a:pPr algn="just"/>
            <a:r>
              <a:rPr lang="pl-PL" dirty="0" smtClean="0"/>
              <a:t>Chęć podzielenia podsystemu na warstwy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150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Współdziałanie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Klient komunikuje się z podsystemem przez przesyłanie żądań do fasady. Ona przekazuje się do odpowiednich obiektów podsystemu.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253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Konsekwencje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 smtClean="0"/>
              <a:t>Oddzielenie klientów od komponentów podsystemu ułatwia korzystanie.</a:t>
            </a:r>
          </a:p>
          <a:p>
            <a:pPr algn="just"/>
            <a:r>
              <a:rPr lang="pl-PL" dirty="0" smtClean="0"/>
              <a:t>Pomaga zachować luźne powiązanie między podsystemem i klientami. Dzięki temu łatwiej modyfikować komponenty bez wpływu na użytkowników. Ogranicza rekompilację po małych zmianach.</a:t>
            </a:r>
          </a:p>
          <a:p>
            <a:pPr algn="just"/>
            <a:r>
              <a:rPr lang="pl-PL" dirty="0" smtClean="0"/>
              <a:t>Fasada nie ukrywa podsystemu na tyle żeby nie było możliwości skorzystania tylko z wybranego komponentu.</a:t>
            </a:r>
          </a:p>
          <a:p>
            <a:pPr algn="just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703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System kompilujący z języka </a:t>
            </a:r>
            <a:r>
              <a:rPr lang="pl-PL" dirty="0" err="1" smtClean="0"/>
              <a:t>ObjectWorks</a:t>
            </a:r>
            <a:r>
              <a:rPr lang="pl-PL" dirty="0" smtClean="0"/>
              <a:t>\</a:t>
            </a:r>
            <a:r>
              <a:rPr lang="pl-PL" dirty="0" err="1" smtClean="0"/>
              <a:t>Smalltalk</a:t>
            </a:r>
            <a:endParaRPr lang="pl-PL" dirty="0" smtClean="0"/>
          </a:p>
          <a:p>
            <a:r>
              <a:rPr lang="pl-PL" dirty="0" smtClean="0"/>
              <a:t>W systemie operacyjnym </a:t>
            </a:r>
            <a:r>
              <a:rPr lang="pl-PL" dirty="0" err="1" smtClean="0"/>
              <a:t>Choices</a:t>
            </a:r>
            <a:r>
              <a:rPr lang="pl-PL" dirty="0" smtClean="0"/>
              <a:t> fasady służą do składania wielu platform w jedną.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817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242</TotalTime>
  <Words>182</Words>
  <Application>Microsoft Office PowerPoint</Application>
  <PresentationFormat>Panoramiczny</PresentationFormat>
  <Paragraphs>25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Organiczny</vt:lpstr>
      <vt:lpstr>Fasada</vt:lpstr>
      <vt:lpstr>Przeznaczenie</vt:lpstr>
      <vt:lpstr>Prezentacja programu PowerPoint</vt:lpstr>
      <vt:lpstr>Elementy</vt:lpstr>
      <vt:lpstr>Prezentacja programu PowerPoint</vt:lpstr>
      <vt:lpstr>Warunki stosowania</vt:lpstr>
      <vt:lpstr>Współdziałanie</vt:lpstr>
      <vt:lpstr>Konsekwencje</vt:lpstr>
      <vt:lpstr>Zastosowanie</vt:lpstr>
      <vt:lpstr>Powiązane wzorce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Użytkownik systemu Windows</cp:lastModifiedBy>
  <cp:revision>24</cp:revision>
  <dcterms:created xsi:type="dcterms:W3CDTF">2017-04-15T15:04:52Z</dcterms:created>
  <dcterms:modified xsi:type="dcterms:W3CDTF">2017-05-03T20:21:21Z</dcterms:modified>
</cp:coreProperties>
</file>