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0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47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8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0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80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48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71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339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6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0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581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1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5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6D78CF-BF1C-44DE-BAA0-B6B04DEDD5ED}" type="datetimeFigureOut">
              <a:rPr lang="pl-PL" smtClean="0"/>
              <a:t>03.05.2017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AC12CA-8B3D-4E73-9432-2346B64D21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8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Most(uchwyt, ciało)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Obiektowy, strukturalny wzorzec projektowy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399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Uzasadnienie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Rozszerzanie abstrakcji jest wygodne. Mnożą się wymagane </a:t>
            </a:r>
            <a:r>
              <a:rPr lang="pl-PL" dirty="0" smtClean="0"/>
              <a:t>podklasy.</a:t>
            </a:r>
            <a:endParaRPr lang="pl-PL" dirty="0" smtClean="0"/>
          </a:p>
          <a:p>
            <a:r>
              <a:rPr lang="pl-PL" dirty="0" smtClean="0"/>
              <a:t>Przenoszenie kodu klienta na inne platformy jest </a:t>
            </a:r>
            <a:r>
              <a:rPr lang="pl-PL" dirty="0" smtClean="0"/>
              <a:t>utrudnione.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01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Warunki 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Chęć uniknięcia trwałego powiązania abstrakcji i jej implementacji (możliwość zmiany podczas wykonywania programu</a:t>
            </a:r>
            <a:r>
              <a:rPr lang="pl-PL" dirty="0" smtClean="0"/>
              <a:t>).</a:t>
            </a:r>
            <a:endParaRPr lang="pl-PL" dirty="0" smtClean="0"/>
          </a:p>
          <a:p>
            <a:r>
              <a:rPr lang="pl-PL" dirty="0" smtClean="0"/>
              <a:t>Rozszerzanie dotyczy abstrakcji i </a:t>
            </a:r>
            <a:r>
              <a:rPr lang="pl-PL" dirty="0" smtClean="0"/>
              <a:t>implementacji.</a:t>
            </a:r>
            <a:endParaRPr lang="pl-PL" dirty="0" smtClean="0"/>
          </a:p>
          <a:p>
            <a:r>
              <a:rPr lang="pl-PL" dirty="0" smtClean="0"/>
              <a:t>Brak wpływu na kod </a:t>
            </a:r>
            <a:r>
              <a:rPr lang="pl-PL" dirty="0" smtClean="0"/>
              <a:t>klienta.</a:t>
            </a:r>
            <a:endParaRPr lang="pl-PL" dirty="0" smtClean="0"/>
          </a:p>
          <a:p>
            <a:r>
              <a:rPr lang="pl-PL" dirty="0" smtClean="0"/>
              <a:t>Ukrycie implementacji abstrakcji przed </a:t>
            </a:r>
            <a:r>
              <a:rPr lang="pl-PL" dirty="0" smtClean="0"/>
              <a:t>klientem.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596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51773" y="548995"/>
            <a:ext cx="9601196" cy="1303867"/>
          </a:xfrm>
        </p:spPr>
        <p:txBody>
          <a:bodyPr/>
          <a:lstStyle/>
          <a:p>
            <a:r>
              <a:rPr lang="pl-PL" dirty="0" smtClean="0"/>
              <a:t>Struktura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773" y="2557463"/>
            <a:ext cx="948845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7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Abstraction</a:t>
            </a:r>
            <a:r>
              <a:rPr lang="pl-PL" dirty="0" smtClean="0"/>
              <a:t>(</a:t>
            </a:r>
            <a:r>
              <a:rPr lang="pl-PL" dirty="0" err="1" smtClean="0"/>
              <a:t>Window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RefinedAbstraction</a:t>
            </a:r>
            <a:r>
              <a:rPr lang="pl-PL" dirty="0" smtClean="0"/>
              <a:t>(</a:t>
            </a:r>
            <a:r>
              <a:rPr lang="pl-PL" dirty="0" err="1" smtClean="0"/>
              <a:t>IconWindow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Implementor</a:t>
            </a:r>
            <a:r>
              <a:rPr lang="pl-PL" dirty="0" smtClean="0"/>
              <a:t>(</a:t>
            </a:r>
            <a:r>
              <a:rPr lang="pl-PL" dirty="0" err="1" smtClean="0"/>
              <a:t>WindowImp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ConcreteImplementor</a:t>
            </a:r>
            <a:r>
              <a:rPr lang="pl-PL" dirty="0" smtClean="0"/>
              <a:t>(</a:t>
            </a:r>
            <a:r>
              <a:rPr lang="pl-PL" dirty="0" err="1" smtClean="0"/>
              <a:t>XWindowImp</a:t>
            </a:r>
            <a:r>
              <a:rPr lang="pl-PL" dirty="0" smtClean="0"/>
              <a:t>, </a:t>
            </a:r>
            <a:r>
              <a:rPr lang="pl-PL" dirty="0" err="1" smtClean="0"/>
              <a:t>PMWindowImp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151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Współdziałanie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Abstraction</a:t>
            </a:r>
            <a:r>
              <a:rPr lang="pl-PL" dirty="0" smtClean="0"/>
              <a:t> przekazuje żądania klienta do powiązanego z nią obiektu </a:t>
            </a:r>
            <a:r>
              <a:rPr lang="pl-PL" dirty="0" err="1" smtClean="0"/>
              <a:t>Implementor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544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Konsekwencje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Oddzielenie interfejsu od </a:t>
            </a:r>
            <a:r>
              <a:rPr lang="pl-PL" dirty="0" smtClean="0"/>
              <a:t>implementacji.</a:t>
            </a:r>
            <a:endParaRPr lang="pl-PL" dirty="0" smtClean="0"/>
          </a:p>
          <a:p>
            <a:r>
              <a:rPr lang="pl-PL" dirty="0" smtClean="0"/>
              <a:t>Łatwiejsze </a:t>
            </a:r>
            <a:r>
              <a:rPr lang="pl-PL" dirty="0" smtClean="0"/>
              <a:t>rozszerzanie.</a:t>
            </a:r>
            <a:endParaRPr lang="pl-PL" dirty="0" smtClean="0"/>
          </a:p>
          <a:p>
            <a:r>
              <a:rPr lang="pl-PL" dirty="0" smtClean="0"/>
              <a:t>Ukrycie szczegółów implementacji przed </a:t>
            </a:r>
            <a:r>
              <a:rPr lang="pl-PL" dirty="0" smtClean="0"/>
              <a:t>klientami.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787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Platforma ET++</a:t>
            </a:r>
          </a:p>
          <a:p>
            <a:r>
              <a:rPr lang="pl-PL" dirty="0" smtClean="0"/>
              <a:t>Biblioteka </a:t>
            </a:r>
            <a:r>
              <a:rPr lang="pl-PL" dirty="0" err="1" smtClean="0"/>
              <a:t>libg</a:t>
            </a:r>
            <a:r>
              <a:rPr lang="pl-PL" dirty="0" smtClean="0"/>
              <a:t>++</a:t>
            </a:r>
          </a:p>
          <a:p>
            <a:r>
              <a:rPr lang="pl-PL" dirty="0"/>
              <a:t>P</a:t>
            </a:r>
            <a:r>
              <a:rPr lang="pl-PL" dirty="0" smtClean="0"/>
              <a:t>akiet </a:t>
            </a:r>
            <a:r>
              <a:rPr lang="pl-PL" dirty="0" err="1" smtClean="0"/>
              <a:t>AppKit</a:t>
            </a:r>
            <a:r>
              <a:rPr lang="pl-PL" dirty="0" smtClean="0"/>
              <a:t>- wyświetlanie obrazów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516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Powiązane 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Fabryka abstrakcyjna- utworzenie i skonfigurowanie </a:t>
            </a:r>
            <a:r>
              <a:rPr lang="pl-PL" dirty="0" smtClean="0"/>
              <a:t>mostu.</a:t>
            </a:r>
            <a:endParaRPr lang="pl-PL" dirty="0" smtClean="0"/>
          </a:p>
          <a:p>
            <a:r>
              <a:rPr lang="pl-PL" dirty="0" smtClean="0"/>
              <a:t>Adapter- umożliwia współdziałanie między niepowiązanymi klasami.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2405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229</TotalTime>
  <Words>131</Words>
  <Application>Microsoft Office PowerPoint</Application>
  <PresentationFormat>Panoramiczny</PresentationFormat>
  <Paragraphs>29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Organiczny</vt:lpstr>
      <vt:lpstr>Most(uchwyt, ciało)</vt:lpstr>
      <vt:lpstr>Uzasadnienie</vt:lpstr>
      <vt:lpstr>Warunki stosowania</vt:lpstr>
      <vt:lpstr>Struktura</vt:lpstr>
      <vt:lpstr>Elementy</vt:lpstr>
      <vt:lpstr>Współdziałanie</vt:lpstr>
      <vt:lpstr>Konsekwencje</vt:lpstr>
      <vt:lpstr>Zastosowania</vt:lpstr>
      <vt:lpstr>Powiązane wzorce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</dc:title>
  <dc:creator>Użytkownik systemu Windows</dc:creator>
  <cp:lastModifiedBy>Użytkownik systemu Windows</cp:lastModifiedBy>
  <cp:revision>18</cp:revision>
  <dcterms:created xsi:type="dcterms:W3CDTF">2017-04-17T11:30:02Z</dcterms:created>
  <dcterms:modified xsi:type="dcterms:W3CDTF">2017-05-03T20:28:15Z</dcterms:modified>
</cp:coreProperties>
</file>