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e008c182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e008c182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e13d5cd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e13d5cd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e008c182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e008c182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e008c182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e008c182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e008c182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e008c182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e008c182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e008c182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Soul Casters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3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Cade Whitley, Chris Acebedo,  Edwin Velazquez, Lacina Sanogo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 Resources or Fight, the choice is yours. Just make sure you’re the last one standing!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Diagram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7688700" cy="2217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 Diagram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873" y="822950"/>
            <a:ext cx="3638300" cy="401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750" y="2965675"/>
            <a:ext cx="22383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    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Characters start doing their jobs right after they are made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gathering or attacking. (Use Case: Assign Tasks)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    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Players redirect units to new tasks, which the units follow immediately. (Use Case: Reassign Tasks to Units)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Description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7650" y="1853850"/>
            <a:ext cx="3710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Name: Assign tasks.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Actors: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Players select a unit.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Players assign a specific task to the unit.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Units begin executing the assigned task.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Entry conditions: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 	Units are available for task assignment.</a:t>
            </a:r>
            <a:endParaRPr sz="1400"/>
          </a:p>
        </p:txBody>
      </p:sp>
      <p:sp>
        <p:nvSpPr>
          <p:cNvPr id="114" name="Google Shape;114;p17"/>
          <p:cNvSpPr txBox="1"/>
          <p:nvPr/>
        </p:nvSpPr>
        <p:spPr>
          <a:xfrm>
            <a:off x="4720100" y="1853850"/>
            <a:ext cx="4187100" cy="3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Use Case Name: Reassign Tasks to Units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Actors: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Players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1.     Players select an active unit.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2.     Players assign a new task to the unit.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3.     The unit switches to the new task.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/>
              <a:t>Diagram</a:t>
            </a:r>
            <a:r>
              <a:rPr lang="en"/>
              <a:t> Example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88905"/>
            <a:ext cx="3726550" cy="212604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1025525" y="4114950"/>
            <a:ext cx="3134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Before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Class Diagram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588" y="2012225"/>
            <a:ext cx="449483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