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98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9712" y="404664"/>
            <a:ext cx="6840760" cy="4464496"/>
          </a:xfrm>
        </p:spPr>
        <p:txBody>
          <a:bodyPr>
            <a:normAutofit fontScale="92500" lnSpcReduction="20000"/>
          </a:bodyPr>
          <a:lstStyle/>
          <a:p>
            <a:pPr marL="18288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</a:rPr>
              <a:t>S</a:t>
            </a:r>
            <a:r>
              <a:rPr lang="en-US" dirty="0">
                <a:effectLst/>
              </a:rPr>
              <a:t>ingle Responsibility Principle 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en-US" dirty="0" smtClean="0">
                <a:effectLst/>
              </a:rPr>
              <a:t>(</a:t>
            </a:r>
            <a:r>
              <a:rPr lang="ru-RU" dirty="0">
                <a:effectLst/>
              </a:rPr>
              <a:t>Принцип единственной обязанности</a:t>
            </a:r>
            <a:r>
              <a:rPr lang="ru-RU" dirty="0" smtClean="0">
                <a:effectLst/>
              </a:rPr>
              <a:t>)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endParaRPr lang="ru-RU" dirty="0">
              <a:effectLst/>
            </a:endParaRPr>
          </a:p>
          <a:p>
            <a:pPr marL="18288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</a:rPr>
              <a:t>O</a:t>
            </a:r>
            <a:r>
              <a:rPr lang="en-US" dirty="0">
                <a:effectLst/>
              </a:rPr>
              <a:t>pen/Closed </a:t>
            </a:r>
            <a:r>
              <a:rPr lang="en-US" dirty="0" smtClean="0">
                <a:effectLst/>
              </a:rPr>
              <a:t>Principle</a:t>
            </a:r>
          </a:p>
          <a:p>
            <a:pPr marL="18288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(</a:t>
            </a:r>
            <a:r>
              <a:rPr lang="ru-RU" dirty="0">
                <a:effectLst/>
              </a:rPr>
              <a:t>Принцип открытости/закрытости</a:t>
            </a:r>
            <a:r>
              <a:rPr lang="ru-RU" dirty="0" smtClean="0">
                <a:effectLst/>
              </a:rPr>
              <a:t>)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endParaRPr lang="ru-RU" dirty="0">
              <a:effectLst/>
            </a:endParaRPr>
          </a:p>
          <a:p>
            <a:pPr marL="18288" indent="0">
              <a:buNone/>
            </a:pPr>
            <a:r>
              <a:rPr lang="en-US" b="1" dirty="0" err="1">
                <a:solidFill>
                  <a:srgbClr val="FF0000"/>
                </a:solidFill>
                <a:effectLst/>
              </a:rPr>
              <a:t>L</a:t>
            </a:r>
            <a:r>
              <a:rPr lang="en-US" dirty="0" err="1">
                <a:effectLst/>
              </a:rPr>
              <a:t>iskov</a:t>
            </a:r>
            <a:r>
              <a:rPr lang="en-US" dirty="0">
                <a:effectLst/>
              </a:rPr>
              <a:t> Substitution Principle 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en-US" dirty="0" smtClean="0">
                <a:effectLst/>
              </a:rPr>
              <a:t>(</a:t>
            </a:r>
            <a:r>
              <a:rPr lang="ru-RU" dirty="0">
                <a:effectLst/>
              </a:rPr>
              <a:t>Принцип подстановки Лисков</a:t>
            </a:r>
            <a:r>
              <a:rPr lang="ru-RU" dirty="0" smtClean="0">
                <a:effectLst/>
              </a:rPr>
              <a:t>)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endParaRPr lang="ru-RU" dirty="0">
              <a:effectLst/>
            </a:endParaRPr>
          </a:p>
          <a:p>
            <a:pPr marL="18288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</a:rPr>
              <a:t>I</a:t>
            </a:r>
            <a:r>
              <a:rPr lang="en-US" dirty="0">
                <a:effectLst/>
              </a:rPr>
              <a:t>nterface Segregation Principle 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en-US" dirty="0" smtClean="0">
                <a:effectLst/>
              </a:rPr>
              <a:t>(</a:t>
            </a:r>
            <a:r>
              <a:rPr lang="ru-RU" dirty="0">
                <a:effectLst/>
              </a:rPr>
              <a:t>Принцип разделения интерфейсов</a:t>
            </a:r>
            <a:r>
              <a:rPr lang="ru-RU" dirty="0" smtClean="0">
                <a:effectLst/>
              </a:rPr>
              <a:t>)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endParaRPr lang="ru-RU" dirty="0">
              <a:effectLst/>
            </a:endParaRPr>
          </a:p>
          <a:p>
            <a:pPr marL="18288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</a:rPr>
              <a:t>D</a:t>
            </a:r>
            <a:r>
              <a:rPr lang="en-US" dirty="0">
                <a:effectLst/>
              </a:rPr>
              <a:t>ependency Inversion </a:t>
            </a:r>
            <a:r>
              <a:rPr lang="en-US" dirty="0" smtClean="0">
                <a:effectLst/>
              </a:rPr>
              <a:t>Principle</a:t>
            </a:r>
          </a:p>
          <a:p>
            <a:pPr marL="18288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(</a:t>
            </a:r>
            <a:r>
              <a:rPr lang="ru-RU" dirty="0">
                <a:effectLst/>
              </a:rPr>
              <a:t>Принцип инверсии зависимостей)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SOLID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4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У класса должна быть только одна причина для изменения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err="1">
                <a:solidFill>
                  <a:srgbClr val="FF0000"/>
                </a:solidFill>
              </a:rPr>
              <a:t>S</a:t>
            </a:r>
            <a:r>
              <a:rPr lang="ru-RU" sz="3200" dirty="0" err="1"/>
              <a:t>ingle</a:t>
            </a:r>
            <a:r>
              <a:rPr lang="ru-RU" sz="3200" dirty="0"/>
              <a:t> </a:t>
            </a:r>
            <a:r>
              <a:rPr lang="ru-RU" sz="3200" dirty="0" err="1"/>
              <a:t>Responsibility</a:t>
            </a:r>
            <a:r>
              <a:rPr lang="ru-RU" sz="3200" dirty="0"/>
              <a:t> </a:t>
            </a:r>
            <a:r>
              <a:rPr lang="ru-RU" sz="3200" dirty="0" err="1"/>
              <a:t>Principle</a:t>
            </a: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(Принцип единственной обязанности</a:t>
            </a:r>
            <a:r>
              <a:rPr lang="ru-RU" sz="3200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2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Сущности программы должны быть открыты для расширения, но закрыты для </a:t>
            </a:r>
            <a:r>
              <a:rPr lang="ru-RU" b="1" dirty="0" smtClean="0">
                <a:effectLst/>
              </a:rPr>
              <a:t>изменения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" indent="0"/>
            <a:r>
              <a:rPr lang="en-US" sz="3200" b="1" dirty="0">
                <a:solidFill>
                  <a:srgbClr val="FF0000"/>
                </a:solidFill>
                <a:effectLst/>
              </a:rPr>
              <a:t>O</a:t>
            </a:r>
            <a:r>
              <a:rPr lang="en-US" sz="3200" dirty="0">
                <a:effectLst/>
              </a:rPr>
              <a:t>pen/Closed Principle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 (</a:t>
            </a:r>
            <a:r>
              <a:rPr lang="ru-RU" sz="3200" dirty="0">
                <a:effectLst/>
              </a:rPr>
              <a:t>Принцип открытости/закрытости)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75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Должна быть возможность вместо базового типа подставить любой его </a:t>
            </a:r>
            <a:r>
              <a:rPr lang="ru-RU" b="1" dirty="0" smtClean="0">
                <a:effectLst/>
              </a:rPr>
              <a:t>подтип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" indent="0"/>
            <a:r>
              <a:rPr lang="en-US" sz="3200" b="1" dirty="0" err="1">
                <a:solidFill>
                  <a:srgbClr val="FF0000"/>
                </a:solidFill>
                <a:effectLst/>
              </a:rPr>
              <a:t>L</a:t>
            </a:r>
            <a:r>
              <a:rPr lang="en-US" sz="3200" dirty="0" err="1">
                <a:effectLst/>
              </a:rPr>
              <a:t>iskov</a:t>
            </a:r>
            <a:r>
              <a:rPr lang="en-US" sz="3200" dirty="0">
                <a:effectLst/>
              </a:rPr>
              <a:t> Substitution Principle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(</a:t>
            </a:r>
            <a:r>
              <a:rPr lang="ru-RU" sz="3200" dirty="0">
                <a:effectLst/>
              </a:rPr>
              <a:t>Принцип подстановки Лисков)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75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Клиенты не должны вынужденно зависеть от методов, которыми не </a:t>
            </a:r>
            <a:r>
              <a:rPr lang="ru-RU" b="1" dirty="0" smtClean="0">
                <a:effectLst/>
              </a:rPr>
              <a:t>пользуются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" indent="0"/>
            <a:r>
              <a:rPr lang="en-US" sz="3200" b="1" dirty="0">
                <a:solidFill>
                  <a:srgbClr val="FF0000"/>
                </a:solidFill>
                <a:effectLst/>
              </a:rPr>
              <a:t>I</a:t>
            </a:r>
            <a:r>
              <a:rPr lang="en-US" sz="3200" dirty="0">
                <a:effectLst/>
              </a:rPr>
              <a:t>nterface Segregation Principle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(</a:t>
            </a:r>
            <a:r>
              <a:rPr lang="ru-RU" sz="3200" dirty="0">
                <a:effectLst/>
              </a:rPr>
              <a:t>Принцип разделения интерфейсов)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75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Модули верхнего уровня не должны зависеть от модулей нижнего уровня. И те и другие должны зависеть от абстракций.</a:t>
            </a:r>
            <a:endParaRPr lang="ru-RU" dirty="0">
              <a:effectLst/>
            </a:endParaRPr>
          </a:p>
          <a:p>
            <a:r>
              <a:rPr lang="ru-RU" b="1" dirty="0">
                <a:effectLst/>
              </a:rPr>
              <a:t>Абстракции не должны зависеть от деталей. Детали должны зависеть от абстракций.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" indent="0"/>
            <a:r>
              <a:rPr lang="en-US" sz="3200" b="1" dirty="0">
                <a:solidFill>
                  <a:srgbClr val="FF0000"/>
                </a:solidFill>
                <a:effectLst/>
              </a:rPr>
              <a:t>D</a:t>
            </a:r>
            <a:r>
              <a:rPr lang="en-US" sz="3200" dirty="0">
                <a:effectLst/>
              </a:rPr>
              <a:t>ependency Inversion Principle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 (</a:t>
            </a:r>
            <a:r>
              <a:rPr lang="ru-RU" sz="3200" dirty="0">
                <a:effectLst/>
              </a:rPr>
              <a:t>Принцип инверсии зависимостей)</a:t>
            </a:r>
            <a:endParaRPr lang="ru-R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75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Инфу брал с </a:t>
            </a:r>
            <a:r>
              <a:rPr lang="en-US" dirty="0" smtClean="0">
                <a:hlinkClick r:id="rId2"/>
              </a:rPr>
              <a:t>metanit.com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Досвидос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Обнимос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5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166</TotalTime>
  <Words>137</Words>
  <Application>Microsoft Office PowerPoint</Application>
  <PresentationFormat>Экран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Базовая</vt:lpstr>
      <vt:lpstr>SOLID</vt:lpstr>
      <vt:lpstr>Single Responsibility Principle  (Принцип единственной обязанности)</vt:lpstr>
      <vt:lpstr>Open/Closed Principle  (Принцип открытости/закрытости)</vt:lpstr>
      <vt:lpstr>Liskov Substitution Principle  (Принцип подстановки Лисков)</vt:lpstr>
      <vt:lpstr>Interface Segregation Principle  (Принцип разделения интерфейсов)</vt:lpstr>
      <vt:lpstr>Dependency Inversion Principle  (Принцип инверсии зависимостей)</vt:lpstr>
      <vt:lpstr>Досвидос - Обнимос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</dc:title>
  <dc:creator>Олег</dc:creator>
  <cp:lastModifiedBy>Олег</cp:lastModifiedBy>
  <cp:revision>6</cp:revision>
  <dcterms:created xsi:type="dcterms:W3CDTF">2019-04-16T09:29:32Z</dcterms:created>
  <dcterms:modified xsi:type="dcterms:W3CDTF">2019-04-16T12:18:51Z</dcterms:modified>
</cp:coreProperties>
</file>