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78" r:id="rId2"/>
    <p:sldMasterId id="2147483680" r:id="rId3"/>
    <p:sldMasterId id="2147483716" r:id="rId4"/>
    <p:sldMasterId id="2147483724" r:id="rId5"/>
    <p:sldMasterId id="2147483728" r:id="rId6"/>
    <p:sldMasterId id="2147483732" r:id="rId7"/>
    <p:sldMasterId id="2147483736" r:id="rId8"/>
    <p:sldMasterId id="2147483742" r:id="rId9"/>
    <p:sldMasterId id="2147483749" r:id="rId10"/>
    <p:sldMasterId id="2147483756" r:id="rId11"/>
    <p:sldMasterId id="2147483763" r:id="rId12"/>
  </p:sldMasterIdLst>
  <p:notesMasterIdLst>
    <p:notesMasterId r:id="rId15"/>
  </p:notesMasterIdLst>
  <p:handoutMasterIdLst>
    <p:handoutMasterId r:id="rId16"/>
  </p:handoutMasterIdLst>
  <p:sldIdLst>
    <p:sldId id="2163" r:id="rId13"/>
    <p:sldId id="2172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0000FF"/>
    <a:srgbClr val="FF9933"/>
    <a:srgbClr val="0066CC"/>
    <a:srgbClr val="33CCFF"/>
    <a:srgbClr val="DDDDDD"/>
    <a:srgbClr val="808080"/>
    <a:srgbClr val="FFCC99"/>
    <a:srgbClr val="99FF99"/>
    <a:srgbClr val="33CC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89714" autoAdjust="0"/>
  </p:normalViewPr>
  <p:slideViewPr>
    <p:cSldViewPr snapToGrid="0">
      <p:cViewPr varScale="1">
        <p:scale>
          <a:sx n="114" d="100"/>
          <a:sy n="114" d="100"/>
        </p:scale>
        <p:origin x="-882" y="-90"/>
      </p:cViewPr>
      <p:guideLst>
        <p:guide orient="horz" pos="2160"/>
        <p:guide pos="2760"/>
      </p:guideLst>
    </p:cSldViewPr>
  </p:slideViewPr>
  <p:outlineViewPr>
    <p:cViewPr>
      <p:scale>
        <a:sx n="66" d="100"/>
        <a:sy n="66" d="100"/>
      </p:scale>
      <p:origin x="0" y="4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96"/>
      </p:cViewPr>
      <p:guideLst>
        <p:guide orient="horz" pos="2927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35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6338"/>
            <a:ext cx="2933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796338"/>
            <a:ext cx="2935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5A54BBE-96E3-4502-B4F4-3D3F21B94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4775" y="0"/>
            <a:ext cx="2935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687388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043487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6338"/>
            <a:ext cx="2933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4775" y="8796338"/>
            <a:ext cx="2935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9ACF7ED4-3F86-40F7-BD15-A43B4D187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350" y="2052638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20688" y="511175"/>
            <a:ext cx="7867650" cy="1550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3660" name="Text Placeholder 12"/>
          <p:cNvSpPr>
            <a:spLocks noGrp="1"/>
          </p:cNvSpPr>
          <p:nvPr>
            <p:ph type="subTitle" idx="1"/>
          </p:nvPr>
        </p:nvSpPr>
        <p:spPr>
          <a:xfrm>
            <a:off x="420688" y="5119688"/>
            <a:ext cx="7827962" cy="13843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A3E7-560A-4A4D-8339-D279623C39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05AD-1DE7-49D2-84BA-8C90847B1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368300"/>
            <a:ext cx="1976437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778500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48BA-6901-4BCA-8CAD-EC0D7703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-88900"/>
            <a:ext cx="7907337" cy="1322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57700" y="1847850"/>
            <a:ext cx="38687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57700" y="4267200"/>
            <a:ext cx="3868738" cy="226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E5814-D1A0-47ED-B70A-382BDB292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B53A-6784-4E2E-B65D-045E5D8D68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D3D5-B318-40ED-B8BB-A6927A6D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33AD1-3FDA-461B-8996-2A4C7BB00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F7735-E58A-410E-9065-61D795E66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BBBA-45C3-45E7-97CA-4E8D2EB45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70DD-16AF-4A7A-81B1-590E9981A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7A6A-A473-475D-AEDC-24ADFE82C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30CF4-3BF3-4068-B633-A0EC60CD3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7CF1D-2D0E-4151-9757-1BF169A0C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65818-F7C8-4E0D-983B-1FC1F79C0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FFAB-83DB-4567-996E-2354A81FC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368300"/>
            <a:ext cx="2038350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967412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56A3-C99F-41EE-BFA9-1F1084C65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0625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0625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C8E5-3E77-4C26-BB15-6277CFD62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04775"/>
            <a:ext cx="2171700" cy="5868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362700" cy="5868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30CF4-3BF3-4068-B633-A0EC60CD3A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CCF8-7144-48CB-8DCA-B59E255D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8E04-B002-4589-9F81-C41E4B92D5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47850"/>
            <a:ext cx="3868738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8E04-B002-4589-9F81-C41E4B92D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436A2-D136-42D8-8408-6F4C390B89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1500" indent="-228600">
              <a:defRPr/>
            </a:lvl2pPr>
            <a:lvl3pPr marL="914400" indent="-228600" defTabSz="6858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8028-B191-4821-BCAF-BF5B606B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481F-0661-4C89-8C58-869343FD1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493EE-6FA1-40A4-930C-02272BDA7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1371600"/>
            <a:ext cx="7808976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AA2C6-FE15-4BC9-BBAC-45B75739B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8AEE-14A7-4B3A-95A1-DD8A1537B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4AA5-FD22-43D1-A771-4537742A9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1500" indent="-228600">
              <a:defRPr/>
            </a:lvl2pPr>
            <a:lvl3pPr marL="909638" indent="-223838" defTabSz="685800">
              <a:defRPr/>
            </a:lvl3pPr>
            <a:lvl4pPr marL="1257300" indent="-228600">
              <a:defRPr/>
            </a:lvl4pPr>
            <a:lvl5pPr marL="15970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BB3B-02BE-465A-BCF8-DCC739912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348CD-F4B5-4614-BED7-5106E5FB33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3E73-0876-432C-A7ED-01C474868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436A2-D136-42D8-8408-6F4C390B89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6563" y="1371600"/>
            <a:ext cx="8229600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D9CB4-CFC0-4FF0-8B43-6D5CDC255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155448"/>
            <a:ext cx="8229600" cy="1216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59CD-36B0-4EB7-A208-E488F667DD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F982-BA6E-4EF5-9FCE-EDD9E1CDBB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48FB7-B352-4084-AA29-CB172896F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55448"/>
            <a:ext cx="8229600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4040188" cy="685800"/>
          </a:xfrm>
          <a:prstGeom prst="round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0072"/>
            <a:ext cx="4040188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85800"/>
          </a:xfrm>
          <a:prstGeom prst="round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00072"/>
            <a:ext cx="4041775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96888-8B04-4F04-85E9-C075E711A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77200" y="0"/>
            <a:ext cx="106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6" descr="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20640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none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0025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5446-EA2D-4843-8BB3-204E705A3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D50A-8911-4AB6-BD83-4CE606C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5997-C383-486C-94F7-CF651C3DA2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4" y="1524000"/>
            <a:ext cx="3778694" cy="50117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524000"/>
            <a:ext cx="3778695" cy="50117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B1FB6-B353-4D1F-8A49-1F64DA3A16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CCF8-7144-48CB-8DCA-B59E255D1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0072"/>
            <a:ext cx="3794760" cy="44531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4840" y="2100072"/>
            <a:ext cx="3794760" cy="44531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56B08-2CFA-4219-9653-412702494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A4B4-E63B-4A1A-A324-BF2FA6551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CACE2-86A1-4C84-B24E-F2F53EC1F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92B3-50F6-4A8C-ADDB-6293F29031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1653-12DD-422C-8F2B-BA50F21B6F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10B2-CCD7-477F-BDFA-871DFE103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75238-8964-4C00-A002-D6A680945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0A79-D48B-4B48-AA1F-1AA4CB83E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34C5-728B-47F7-9674-5CE929D15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EB24-932F-4568-9ECD-AEDF35294A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4C59-7485-4211-B438-99903E6DB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FB8E8-E457-497B-8E6E-6993F0AA6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3F9C2-2545-49B5-A963-E1303D0E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2A152-A2CD-4AD2-B75B-411CBA7C7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8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-889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0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0" descr="flatlogoV2_black-shadow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7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49587BC-8399-44B1-982E-3C5BC0666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pic>
        <p:nvPicPr>
          <p:cNvPr id="7176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685C15-CA52-4158-AB86-0F358B824E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pic>
        <p:nvPicPr>
          <p:cNvPr id="8200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0F1B04B-0638-46B6-ADA2-A3997E226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0" descr="flatlogoV2_black-shad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81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8158162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43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81407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1669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6411311-7F3F-4505-93CB-2A271D842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Wingdings" pitchFamily="2" charset="2"/>
        <a:buChar char="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200">
          <a:solidFill>
            <a:schemeClr val="bg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0" descr="06DGLO111_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5263" y="1285875"/>
            <a:ext cx="3476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16" descr="06060-002_f (2)"/>
          <p:cNvPicPr>
            <a:picLocks noChangeAspect="1" noChangeArrowheads="1"/>
          </p:cNvPicPr>
          <p:nvPr/>
        </p:nvPicPr>
        <p:blipFill>
          <a:blip r:embed="rId15" cstate="print">
            <a:lum bright="12000"/>
          </a:blip>
          <a:srcRect/>
          <a:stretch>
            <a:fillRect/>
          </a:stretch>
        </p:blipFill>
        <p:spPr bwMode="auto">
          <a:xfrm>
            <a:off x="233363" y="2851150"/>
            <a:ext cx="1589087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0625"/>
            <a:ext cx="82296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4775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  <p:sldLayoutId id="214748370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438" y="6537325"/>
            <a:ext cx="16049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pic>
        <p:nvPicPr>
          <p:cNvPr id="1032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2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2C7964-B602-4DA2-90B8-1D5FE21A4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3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552FBB-3F7A-49B3-AD4D-9E7C8BAAD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9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4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E78AA0-56E1-46EF-AEB7-BA5EC7C2DE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3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8229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371600"/>
            <a:ext cx="82296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0125" y="6535738"/>
            <a:ext cx="4810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59ED9A0-CCEB-41E7-8228-2FA1197B2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ransition spd="med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371600"/>
            <a:ext cx="7799387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37325"/>
            <a:ext cx="4810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41A21F-C6D8-49A3-80BB-D78B1B75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52" name="Picture 20" descr="flatlogoV2_black-shado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8508" y="612648"/>
            <a:ext cx="2292795" cy="5234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730CF4-3BF3-4068-B633-A0EC60CD3AF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Documents and Settings\sridhar_k\Local Settings\Temporary Internet Files\Content.IE5\H7J7D5OI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691" y="858982"/>
            <a:ext cx="1221742" cy="1649328"/>
          </a:xfrm>
          <a:prstGeom prst="rect">
            <a:avLst/>
          </a:prstGeom>
          <a:noFill/>
        </p:spPr>
      </p:pic>
      <p:pic>
        <p:nvPicPr>
          <p:cNvPr id="1030" name="Picture 6" descr="C:\Documents and Settings\sridhar_k\Local Settings\Temporary Internet Files\Content.IE5\H7J7D5OI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3361" y="3136216"/>
            <a:ext cx="924434" cy="1158947"/>
          </a:xfrm>
          <a:prstGeom prst="rect">
            <a:avLst/>
          </a:prstGeom>
          <a:noFill/>
        </p:spPr>
      </p:pic>
      <p:pic>
        <p:nvPicPr>
          <p:cNvPr id="11" name="Picture 6" descr="C:\Documents and Settings\sridhar_k\Local Settings\Temporary Internet Files\Content.IE5\H7J7D5OI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9985" y="3204726"/>
            <a:ext cx="924434" cy="1158947"/>
          </a:xfrm>
          <a:prstGeom prst="rect">
            <a:avLst/>
          </a:prstGeom>
          <a:noFill/>
        </p:spPr>
      </p:pic>
      <p:pic>
        <p:nvPicPr>
          <p:cNvPr id="12" name="Picture 6" descr="C:\Documents and Settings\sridhar_k\Local Settings\Temporary Internet Files\Content.IE5\H7J7D5OI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211" y="3263449"/>
            <a:ext cx="924434" cy="1158947"/>
          </a:xfrm>
          <a:prstGeom prst="rect">
            <a:avLst/>
          </a:prstGeom>
          <a:noFill/>
        </p:spPr>
      </p:pic>
      <p:pic>
        <p:nvPicPr>
          <p:cNvPr id="15" name="Picture 2" descr="C:\Documents and Settings\sridhar_k\Local Settings\Temporary Internet Files\Content.IE5\H7J7D5OI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9543" y="3004457"/>
            <a:ext cx="1175657" cy="1883229"/>
          </a:xfrm>
          <a:prstGeom prst="rect">
            <a:avLst/>
          </a:prstGeom>
          <a:noFill/>
        </p:spPr>
      </p:pic>
      <p:pic>
        <p:nvPicPr>
          <p:cNvPr id="16" name="Picture 2" descr="C:\Documents and Settings\sridhar_k\Local Settings\Temporary Internet Files\Content.IE5\H7J7D5OI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23" y="3092859"/>
            <a:ext cx="1157680" cy="1539263"/>
          </a:xfrm>
          <a:prstGeom prst="rect">
            <a:avLst/>
          </a:prstGeom>
          <a:noFill/>
        </p:spPr>
      </p:pic>
      <p:pic>
        <p:nvPicPr>
          <p:cNvPr id="17" name="Picture 2" descr="C:\Documents and Settings\sridhar_k\Local Settings\Temporary Internet Files\Content.IE5\H7J7D5OI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651" y="5528462"/>
            <a:ext cx="1157680" cy="1539263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rot="16200000" flipH="1">
            <a:off x="2331345" y="5394914"/>
            <a:ext cx="327965" cy="759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313710" y="4748151"/>
            <a:ext cx="383971" cy="3961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64509" y="4950031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23042" y="197777"/>
            <a:ext cx="213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/>
              <a:t>1. Invoke build download Script</a:t>
            </a:r>
            <a:endParaRPr lang="en-US" sz="1050" dirty="0"/>
          </a:p>
        </p:txBody>
      </p:sp>
      <p:pic>
        <p:nvPicPr>
          <p:cNvPr id="18" name="Picture 2" descr="C:\Documents and Settings\sridhar_k\Local Settings\Temporary Internet Files\Content.IE5\H7J7D5OI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09" y="5660571"/>
            <a:ext cx="517519" cy="892629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/>
          <p:nvPr/>
        </p:nvCxnSpPr>
        <p:spPr>
          <a:xfrm rot="10800000">
            <a:off x="772886" y="5834743"/>
            <a:ext cx="674914" cy="1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76400" y="5823857"/>
            <a:ext cx="60960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06564" y="5679374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414655" y="429490"/>
            <a:ext cx="234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/>
              <a:t>2.Download new build</a:t>
            </a:r>
            <a:endParaRPr lang="en-US" sz="1100" dirty="0"/>
          </a:p>
        </p:txBody>
      </p:sp>
      <p:cxnSp>
        <p:nvCxnSpPr>
          <p:cNvPr id="93" name="Straight Arrow Connector 92"/>
          <p:cNvCxnSpPr>
            <a:stCxn id="95" idx="3"/>
          </p:cNvCxnSpPr>
          <p:nvPr/>
        </p:nvCxnSpPr>
        <p:spPr>
          <a:xfrm>
            <a:off x="1569523" y="6296845"/>
            <a:ext cx="760020" cy="598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772886" y="6291943"/>
            <a:ext cx="664030" cy="2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384795" y="6158345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414655" y="65116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3.Copy build to PXE</a:t>
            </a:r>
            <a:endParaRPr lang="en-US" sz="1100" dirty="0"/>
          </a:p>
        </p:txBody>
      </p:sp>
      <p:cxnSp>
        <p:nvCxnSpPr>
          <p:cNvPr id="100" name="Straight Connector 99"/>
          <p:cNvCxnSpPr/>
          <p:nvPr/>
        </p:nvCxnSpPr>
        <p:spPr>
          <a:xfrm rot="5400000" flipH="1" flipV="1">
            <a:off x="2736273" y="5336971"/>
            <a:ext cx="286987" cy="3957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2673930" y="4779818"/>
            <a:ext cx="443345" cy="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57055" y="49737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00800" y="858980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4. Send build ID to AMS</a:t>
            </a:r>
            <a:endParaRPr lang="en-US" sz="1100" dirty="0"/>
          </a:p>
        </p:txBody>
      </p:sp>
      <p:cxnSp>
        <p:nvCxnSpPr>
          <p:cNvPr id="112" name="Straight Arrow Connector 111"/>
          <p:cNvCxnSpPr/>
          <p:nvPr/>
        </p:nvCxnSpPr>
        <p:spPr>
          <a:xfrm rot="5400000">
            <a:off x="3103450" y="5331705"/>
            <a:ext cx="362484" cy="23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3096768" y="4787049"/>
            <a:ext cx="362844" cy="143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58836" y="4932245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400800" y="1052946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5. Copy CLI Cfg to PXE</a:t>
            </a:r>
            <a:endParaRPr lang="en-US" sz="1100" dirty="0"/>
          </a:p>
        </p:txBody>
      </p:sp>
      <p:cxnSp>
        <p:nvCxnSpPr>
          <p:cNvPr id="121" name="Straight Arrow Connector 120"/>
          <p:cNvCxnSpPr>
            <a:stCxn id="123" idx="3"/>
          </p:cNvCxnSpPr>
          <p:nvPr/>
        </p:nvCxnSpPr>
        <p:spPr>
          <a:xfrm>
            <a:off x="4301837" y="3466559"/>
            <a:ext cx="760020" cy="598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3505200" y="3461657"/>
            <a:ext cx="664030" cy="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17109" y="3328059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414655" y="1260763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6. Boot SUTs to PXE</a:t>
            </a:r>
            <a:endParaRPr lang="en-US" sz="1100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2168237" y="2829298"/>
            <a:ext cx="286987" cy="3957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V="1">
            <a:off x="2126675" y="2292925"/>
            <a:ext cx="401784" cy="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189019" y="24661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414655" y="1454727"/>
            <a:ext cx="194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7. Set SBUU GUI Install flag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 rot="5400000">
            <a:off x="5292468" y="2934868"/>
            <a:ext cx="362484" cy="23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 flipV="1">
            <a:off x="5112316" y="2212122"/>
            <a:ext cx="715845" cy="46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47854" y="2535408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8</a:t>
            </a:r>
            <a:endParaRPr lang="en-US" sz="1200" b="1" dirty="0"/>
          </a:p>
        </p:txBody>
      </p:sp>
      <p:cxnSp>
        <p:nvCxnSpPr>
          <p:cNvPr id="136" name="Straight Connector 135"/>
          <p:cNvCxnSpPr/>
          <p:nvPr/>
        </p:nvCxnSpPr>
        <p:spPr>
          <a:xfrm rot="10800000">
            <a:off x="3643746" y="1854533"/>
            <a:ext cx="1842655" cy="197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0799" y="1648690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8. SBUU GUI Installs  - Kick off</a:t>
            </a:r>
            <a:endParaRPr lang="en-US" sz="1100" dirty="0"/>
          </a:p>
        </p:txBody>
      </p:sp>
      <p:cxnSp>
        <p:nvCxnSpPr>
          <p:cNvPr id="140" name="Straight Arrow Connector 139"/>
          <p:cNvCxnSpPr/>
          <p:nvPr/>
        </p:nvCxnSpPr>
        <p:spPr>
          <a:xfrm rot="5400000">
            <a:off x="2355305" y="2837886"/>
            <a:ext cx="362484" cy="23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2355258" y="2295256"/>
            <a:ext cx="355634" cy="461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410691" y="2438426"/>
            <a:ext cx="1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400800" y="1842654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9. SBUU GUI – complete Status</a:t>
            </a:r>
            <a:endParaRPr lang="en-US" sz="11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397829" y="3799114"/>
            <a:ext cx="642255" cy="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483427" y="3788229"/>
            <a:ext cx="664030" cy="2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095335" y="3654631"/>
            <a:ext cx="422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386946" y="2022763"/>
            <a:ext cx="23599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10. Install OMSA &amp; CLI commands</a:t>
            </a:r>
            <a:endParaRPr lang="en-US" sz="1100" dirty="0"/>
          </a:p>
        </p:txBody>
      </p:sp>
      <p:cxnSp>
        <p:nvCxnSpPr>
          <p:cNvPr id="153" name="Straight Connector 152"/>
          <p:cNvCxnSpPr/>
          <p:nvPr/>
        </p:nvCxnSpPr>
        <p:spPr>
          <a:xfrm rot="5400000" flipH="1" flipV="1">
            <a:off x="2583873" y="2884716"/>
            <a:ext cx="286987" cy="3957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2521530" y="2327563"/>
            <a:ext cx="443345" cy="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49236" y="2521527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86947" y="2202873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11. Set OMSA GUI flag</a:t>
            </a:r>
            <a:endParaRPr lang="en-US" sz="1100" dirty="0"/>
          </a:p>
        </p:txBody>
      </p:sp>
      <p:cxnSp>
        <p:nvCxnSpPr>
          <p:cNvPr id="157" name="Straight Connector 156"/>
          <p:cNvCxnSpPr/>
          <p:nvPr/>
        </p:nvCxnSpPr>
        <p:spPr>
          <a:xfrm rot="10800000">
            <a:off x="3629893" y="1383481"/>
            <a:ext cx="2341416" cy="1975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5396348" y="1974271"/>
            <a:ext cx="1149929" cy="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16200000" flipH="1">
            <a:off x="5742711" y="3027219"/>
            <a:ext cx="457198" cy="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805056" y="2535383"/>
            <a:ext cx="527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86944" y="2382982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12. OMSA GUI Scripts – Kick off</a:t>
            </a:r>
            <a:endParaRPr lang="en-US" sz="1100" dirty="0"/>
          </a:p>
        </p:txBody>
      </p:sp>
      <p:cxnSp>
        <p:nvCxnSpPr>
          <p:cNvPr id="174" name="Straight Arrow Connector 173"/>
          <p:cNvCxnSpPr/>
          <p:nvPr/>
        </p:nvCxnSpPr>
        <p:spPr>
          <a:xfrm rot="5400000">
            <a:off x="2770941" y="2893305"/>
            <a:ext cx="362484" cy="23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2750114" y="2329888"/>
            <a:ext cx="397191" cy="461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770908" y="2493845"/>
            <a:ext cx="443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6386945" y="2549237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13. OMSA GUI – complete Status</a:t>
            </a:r>
            <a:endParaRPr lang="en-US" sz="1100" dirty="0"/>
          </a:p>
        </p:txBody>
      </p:sp>
      <p:cxnSp>
        <p:nvCxnSpPr>
          <p:cNvPr id="178" name="Straight Arrow Connector 177"/>
          <p:cNvCxnSpPr/>
          <p:nvPr/>
        </p:nvCxnSpPr>
        <p:spPr>
          <a:xfrm rot="10800000">
            <a:off x="1260765" y="3477491"/>
            <a:ext cx="477981" cy="198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967345" y="3463636"/>
            <a:ext cx="304800" cy="495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697508" y="3324102"/>
            <a:ext cx="38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386947" y="274320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14. DWS MS install</a:t>
            </a:r>
            <a:endParaRPr lang="en-US" sz="1100" dirty="0"/>
          </a:p>
        </p:txBody>
      </p:sp>
      <p:cxnSp>
        <p:nvCxnSpPr>
          <p:cNvPr id="186" name="Straight Connector 185"/>
          <p:cNvCxnSpPr/>
          <p:nvPr/>
        </p:nvCxnSpPr>
        <p:spPr>
          <a:xfrm rot="5400000" flipH="1" flipV="1">
            <a:off x="2971800" y="2926280"/>
            <a:ext cx="286987" cy="3957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6200000" flipV="1">
            <a:off x="2909457" y="2369127"/>
            <a:ext cx="443345" cy="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937163" y="25630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86945" y="2923309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15. Set DWS Console Scripts flag</a:t>
            </a:r>
            <a:endParaRPr lang="en-US" sz="1100" dirty="0"/>
          </a:p>
        </p:txBody>
      </p:sp>
      <p:cxnSp>
        <p:nvCxnSpPr>
          <p:cNvPr id="190" name="Straight Connector 189"/>
          <p:cNvCxnSpPr/>
          <p:nvPr/>
        </p:nvCxnSpPr>
        <p:spPr>
          <a:xfrm rot="10800000">
            <a:off x="748146" y="1399309"/>
            <a:ext cx="1593271" cy="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V="1">
            <a:off x="228892" y="1905291"/>
            <a:ext cx="1032453" cy="605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16200000" flipH="1">
            <a:off x="519547" y="2874819"/>
            <a:ext cx="457198" cy="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81891" y="23968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386946" y="3117272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16. DWS login Scripts – kick off</a:t>
            </a:r>
            <a:endParaRPr lang="en-US" sz="1100" dirty="0"/>
          </a:p>
        </p:txBody>
      </p:sp>
      <p:cxnSp>
        <p:nvCxnSpPr>
          <p:cNvPr id="205" name="Straight Arrow Connector 204"/>
          <p:cNvCxnSpPr/>
          <p:nvPr/>
        </p:nvCxnSpPr>
        <p:spPr>
          <a:xfrm rot="5400000">
            <a:off x="3158867" y="2948724"/>
            <a:ext cx="362484" cy="23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 flipH="1" flipV="1">
            <a:off x="3117258" y="2364529"/>
            <a:ext cx="438761" cy="461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158834" y="2549264"/>
            <a:ext cx="47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6400800" y="3297381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17. DWS GUI – complete Status</a:t>
            </a:r>
            <a:endParaRPr lang="en-US" sz="11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386943" y="4125686"/>
            <a:ext cx="642258" cy="1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10800000">
            <a:off x="3472544" y="4114800"/>
            <a:ext cx="664030" cy="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093028" y="398417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400801" y="3477491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18. OMSA Uninstall</a:t>
            </a:r>
            <a:endParaRPr lang="en-US" sz="1100" dirty="0"/>
          </a:p>
        </p:txBody>
      </p:sp>
      <p:cxnSp>
        <p:nvCxnSpPr>
          <p:cNvPr id="231" name="Straight Arrow Connector 230"/>
          <p:cNvCxnSpPr/>
          <p:nvPr/>
        </p:nvCxnSpPr>
        <p:spPr>
          <a:xfrm rot="10800000">
            <a:off x="1274619" y="3976255"/>
            <a:ext cx="477981" cy="198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981199" y="3962400"/>
            <a:ext cx="304800" cy="495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711362" y="3822866"/>
            <a:ext cx="3806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6400798" y="3643744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19. DWS Uninstall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507673" y="4156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FF"/>
                </a:solidFill>
              </a:rPr>
              <a:t>RFT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568638" y="4395578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FF"/>
                </a:solidFill>
              </a:rPr>
              <a:t>SUT’s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93964" y="4281055"/>
            <a:ext cx="9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FF"/>
                </a:solidFill>
              </a:rPr>
              <a:t>DWS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91346" y="590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FF"/>
                </a:solidFill>
              </a:rPr>
              <a:t>PXE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0" y="534162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0000FF"/>
                </a:solidFill>
              </a:rPr>
              <a:t>Build share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361882" y="346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AMS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2"/>
      <p:bldP spid="50" grpId="2"/>
      <p:bldP spid="70" grpId="0"/>
      <p:bldP spid="90" grpId="0"/>
      <p:bldP spid="95" grpId="1"/>
      <p:bldP spid="96" grpId="0"/>
      <p:bldP spid="110" grpId="0"/>
      <p:bldP spid="111" grpId="0"/>
      <p:bldP spid="114" grpId="0"/>
      <p:bldP spid="118" grpId="0"/>
      <p:bldP spid="123" grpId="1"/>
      <p:bldP spid="124" grpId="0"/>
      <p:bldP spid="127" grpId="1"/>
      <p:bldP spid="128" grpId="0"/>
      <p:bldP spid="131" grpId="1"/>
      <p:bldP spid="139" grpId="0"/>
      <p:bldP spid="142" grpId="1"/>
      <p:bldP spid="143" grpId="0"/>
      <p:bldP spid="146" grpId="1"/>
      <p:bldP spid="147" grpId="0"/>
      <p:bldP spid="155" grpId="2"/>
      <p:bldP spid="156" grpId="0"/>
      <p:bldP spid="169" grpId="0"/>
      <p:bldP spid="171" grpId="0"/>
      <p:bldP spid="176" grpId="1"/>
      <p:bldP spid="177" grpId="0"/>
      <p:bldP spid="180" grpId="0"/>
      <p:bldP spid="185" grpId="0"/>
      <p:bldP spid="188" grpId="1"/>
      <p:bldP spid="189" grpId="0"/>
      <p:bldP spid="200" grpId="0"/>
      <p:bldP spid="201" grpId="0"/>
      <p:bldP spid="207" grpId="1"/>
      <p:bldP spid="208" grpId="0"/>
      <p:bldP spid="229" grpId="0"/>
      <p:bldP spid="230" grpId="0"/>
      <p:bldP spid="233" grpId="1"/>
      <p:bldP spid="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 BVT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30CCF8-7144-48CB-8DCA-B59E255D1D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63" y="763397"/>
            <a:ext cx="8146638" cy="58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2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Dell-PPT2007Template-V2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Dell-PPT2007Template-V2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ll-Dark_by_jayse">
  <a:themeElements>
    <a:clrScheme name="3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3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333399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ll-PPT2007Template-V2">
  <a:themeElements>
    <a:clrScheme name="Custom 2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FFFFFF"/>
      </a:hlink>
      <a:folHlink>
        <a:srgbClr val="FFFFFF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ll_Green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ll_Yellow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ll_Red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ell_Blue_Background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3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3_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Dell_White_Background">
  <a:themeElements>
    <a:clrScheme name="Dell White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2_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73857</TotalTime>
  <Words>152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2_Dell-Dark_by_jayse</vt:lpstr>
      <vt:lpstr>3_Dell-Dark_by_jayse</vt:lpstr>
      <vt:lpstr>1_Custom Design</vt:lpstr>
      <vt:lpstr>Dell-PPT2007Template-V2</vt:lpstr>
      <vt:lpstr>Dell_Green_Sidebar</vt:lpstr>
      <vt:lpstr>Dell_Yellow_Sidebar</vt:lpstr>
      <vt:lpstr>Dell_Red_Sidebar</vt:lpstr>
      <vt:lpstr>Dell_Blue_Background</vt:lpstr>
      <vt:lpstr>Dell_White_Background</vt:lpstr>
      <vt:lpstr>1_Dell-PPT2007Template-V2</vt:lpstr>
      <vt:lpstr>2_Dell-PPT2007Template-V2</vt:lpstr>
      <vt:lpstr>4_Dell-Dark_by_jayse</vt:lpstr>
      <vt:lpstr> </vt:lpstr>
      <vt:lpstr>OM BVT Report</vt:lpstr>
    </vt:vector>
  </TitlesOfParts>
  <Company>Clarity Creative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BVT Automation</dc:title>
  <dc:subject>OM BVT Automation</dc:subject>
  <dc:creator>Sridhar K</dc:creator>
  <cp:lastModifiedBy>Sridhar_K</cp:lastModifiedBy>
  <cp:revision>3014</cp:revision>
  <cp:lastPrinted>2000-07-17T22:36:56Z</cp:lastPrinted>
  <dcterms:created xsi:type="dcterms:W3CDTF">1997-05-08T01:17:06Z</dcterms:created>
  <dcterms:modified xsi:type="dcterms:W3CDTF">2009-09-18T11:06:38Z</dcterms:modified>
</cp:coreProperties>
</file>