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notesSlides/notesSlide2.xml" ContentType="application/vnd.openxmlformats-officedocument.presentationml.notesSlide+xml"/>
  <Override PartName="/ppt/diagrams/drawing2.xml" ContentType="application/vnd.ms-office.drawingml.diagramDrawing+xml"/>
  <Override PartName="/ppt/diagrams/quickStyle4.xml" ContentType="application/vnd.openxmlformats-officedocument.drawingml.diagramStyle+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diagrams/quickStyle2.xml" ContentType="application/vnd.openxmlformats-officedocument.drawingml.diagramStyl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diagrams/layout4.xml" ContentType="application/vnd.openxmlformats-officedocument.drawingml.diagramLayout+xml"/>
  <Override PartName="/ppt/slideLayouts/slideLayout10.xml" ContentType="application/vnd.openxmlformats-officedocument.presentationml.slideLayout+xml"/>
  <Default Extension="gif" ContentType="image/gif"/>
  <Override PartName="/ppt/diagrams/layout2.xml" ContentType="application/vnd.openxmlformats-officedocument.drawingml.diagramLayout+xml"/>
  <Override PartName="/ppt/diagrams/layout3.xml" ContentType="application/vnd.openxmlformats-officedocument.drawingml.diagramLayout+xml"/>
  <Override PartName="/ppt/diagrams/data4.xml" ContentType="application/vnd.openxmlformats-officedocument.drawingml.diagramData+xml"/>
  <Override PartName="/ppt/diagrams/layout1.xml" ContentType="application/vnd.openxmlformats-officedocument.drawingml.diagramLayout+xml"/>
  <Override PartName="/ppt/diagrams/data2.xml" ContentType="application/vnd.openxmlformats-officedocument.drawingml.diagramData+xml"/>
  <Override PartName="/ppt/diagrams/data3.xml" ContentType="application/vnd.openxmlformats-officedocument.drawingml.diagramData+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ppt/diagrams/colors3.xml" ContentType="application/vnd.openxmlformats-officedocument.drawingml.diagramColors+xml"/>
  <Override PartName="/ppt/diagrams/colors4.xml" ContentType="application/vnd.openxmlformats-officedocument.drawingml.diagramColors+xml"/>
  <Override PartName="/ppt/diagrams/drawing4.xml" ContentType="application/vnd.ms-office.drawingml.diagramDrawing+xml"/>
  <Override PartName="/ppt/notesSlides/notesSlide4.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diagrams/colors2.xml" ContentType="application/vnd.openxmlformats-officedocument.drawingml.diagramColors+xml"/>
  <Override PartName="/ppt/diagrams/drawing3.xml" ContentType="application/vnd.ms-office.drawingml.diagramDrawing+xml"/>
  <Override PartName="/ppt/notesSlides/notesSlide3.xml" ContentType="application/vnd.openxmlformats-officedocument.presentationml.notesSlide+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diagrams/quickStyle3.xml" ContentType="application/vnd.openxmlformats-officedocument.drawingml.diagramStyle+xml"/>
  <Override PartName="/ppt/slides/slide1.xml" ContentType="application/vnd.openxmlformats-officedocument.presentationml.slide+xml"/>
  <Override PartName="/ppt/slideLayouts/slideLayout3.xml" ContentType="application/vnd.openxmlformats-officedocument.presentationml.slideLayout+xml"/>
  <Override PartName="/ppt/diagrams/quickStyle1.xml" ContentType="application/vnd.openxmlformats-officedocument.drawingml.diagramStyl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4"/>
  </p:notesMasterIdLst>
  <p:sldIdLst>
    <p:sldId id="291" r:id="rId2"/>
    <p:sldId id="294" r:id="rId3"/>
    <p:sldId id="290" r:id="rId4"/>
    <p:sldId id="309" r:id="rId5"/>
    <p:sldId id="301" r:id="rId6"/>
    <p:sldId id="302" r:id="rId7"/>
    <p:sldId id="303" r:id="rId8"/>
    <p:sldId id="310" r:id="rId9"/>
    <p:sldId id="311" r:id="rId10"/>
    <p:sldId id="313" r:id="rId11"/>
    <p:sldId id="314" r:id="rId12"/>
    <p:sldId id="306"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6465" autoAdjust="0"/>
  </p:normalViewPr>
  <p:slideViewPr>
    <p:cSldViewPr>
      <p:cViewPr varScale="1">
        <p:scale>
          <a:sx n="69" d="100"/>
          <a:sy n="69" d="100"/>
        </p:scale>
        <p:origin x="-1590"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5DCFC71-DF23-4591-8886-C0F1EC56D9C1}" type="doc">
      <dgm:prSet loTypeId="urn:microsoft.com/office/officeart/2005/8/layout/equation1" loCatId="process" qsTypeId="urn:microsoft.com/office/officeart/2005/8/quickstyle/simple3" qsCatId="simple" csTypeId="urn:microsoft.com/office/officeart/2005/8/colors/accent1_2" csCatId="accent1" phldr="1"/>
      <dgm:spPr/>
    </dgm:pt>
    <dgm:pt modelId="{7483B359-6B14-4EE2-B274-ACD4C4C13FE0}">
      <dgm:prSet phldrT="[Text]" custT="1"/>
      <dgm:spPr/>
      <dgm:t>
        <a:bodyPr/>
        <a:lstStyle/>
        <a:p>
          <a:r>
            <a:rPr lang="en-US" sz="1600" b="1" dirty="0" smtClean="0"/>
            <a:t>A Generic , Object Oriented Test Framework</a:t>
          </a:r>
          <a:endParaRPr lang="en-US" sz="1600" b="1" dirty="0"/>
        </a:p>
      </dgm:t>
    </dgm:pt>
    <dgm:pt modelId="{1BF8175C-4C12-40CF-A54B-9C0BCEACEDB4}" type="parTrans" cxnId="{919021CC-3FEA-4AAE-817D-E61192E7986A}">
      <dgm:prSet/>
      <dgm:spPr/>
      <dgm:t>
        <a:bodyPr/>
        <a:lstStyle/>
        <a:p>
          <a:endParaRPr lang="en-US"/>
        </a:p>
      </dgm:t>
    </dgm:pt>
    <dgm:pt modelId="{F4880C4F-A9FB-4861-B1D5-25C454BC6786}" type="sibTrans" cxnId="{919021CC-3FEA-4AAE-817D-E61192E7986A}">
      <dgm:prSet/>
      <dgm:spPr/>
      <dgm:t>
        <a:bodyPr/>
        <a:lstStyle/>
        <a:p>
          <a:endParaRPr lang="en-US" dirty="0"/>
        </a:p>
      </dgm:t>
    </dgm:pt>
    <dgm:pt modelId="{5837BAF6-99DF-4BA9-8240-4C0E5BD42C72}">
      <dgm:prSet phldrT="[Text]"/>
      <dgm:spPr/>
      <dgm:t>
        <a:bodyPr/>
        <a:lstStyle/>
        <a:p>
          <a:r>
            <a:rPr lang="en-US" b="1" dirty="0" smtClean="0"/>
            <a:t>AMCore Specific Libraries</a:t>
          </a:r>
          <a:endParaRPr lang="en-US" b="1" dirty="0"/>
        </a:p>
      </dgm:t>
    </dgm:pt>
    <dgm:pt modelId="{8760C209-CEA9-4120-A37D-DC243AB25790}" type="parTrans" cxnId="{0EC7D524-63B6-456B-A041-1DE730F92B80}">
      <dgm:prSet/>
      <dgm:spPr/>
      <dgm:t>
        <a:bodyPr/>
        <a:lstStyle/>
        <a:p>
          <a:endParaRPr lang="en-US"/>
        </a:p>
      </dgm:t>
    </dgm:pt>
    <dgm:pt modelId="{A5D84BFE-99A6-4FE2-A93D-FFD5BFBF3C31}" type="sibTrans" cxnId="{0EC7D524-63B6-456B-A041-1DE730F92B80}">
      <dgm:prSet/>
      <dgm:spPr/>
      <dgm:t>
        <a:bodyPr/>
        <a:lstStyle/>
        <a:p>
          <a:endParaRPr lang="en-US" dirty="0"/>
        </a:p>
      </dgm:t>
    </dgm:pt>
    <dgm:pt modelId="{8FE52696-6C20-42D5-9D6B-6CB273A97175}">
      <dgm:prSet phldrT="[Text]"/>
      <dgm:spPr/>
      <dgm:t>
        <a:bodyPr/>
        <a:lstStyle/>
        <a:p>
          <a:r>
            <a:rPr lang="en-US" b="1" dirty="0" smtClean="0"/>
            <a:t>AMCore-TMS</a:t>
          </a:r>
          <a:endParaRPr lang="en-US" b="1" dirty="0"/>
        </a:p>
      </dgm:t>
    </dgm:pt>
    <dgm:pt modelId="{60355CB3-C78E-4266-B870-B22D1804BBC0}" type="parTrans" cxnId="{C10414F3-6F0A-403E-BDEA-1BDF9D0924DB}">
      <dgm:prSet/>
      <dgm:spPr/>
      <dgm:t>
        <a:bodyPr/>
        <a:lstStyle/>
        <a:p>
          <a:endParaRPr lang="en-US"/>
        </a:p>
      </dgm:t>
    </dgm:pt>
    <dgm:pt modelId="{965BF4C1-335E-4BAC-B2F4-F214C63CFDF4}" type="sibTrans" cxnId="{C10414F3-6F0A-403E-BDEA-1BDF9D0924DB}">
      <dgm:prSet/>
      <dgm:spPr/>
      <dgm:t>
        <a:bodyPr/>
        <a:lstStyle/>
        <a:p>
          <a:endParaRPr lang="en-US"/>
        </a:p>
      </dgm:t>
    </dgm:pt>
    <dgm:pt modelId="{40FABC6E-F86B-495B-994B-500DA073CB08}" type="pres">
      <dgm:prSet presAssocID="{C5DCFC71-DF23-4591-8886-C0F1EC56D9C1}" presName="linearFlow" presStyleCnt="0">
        <dgm:presLayoutVars>
          <dgm:dir/>
          <dgm:resizeHandles val="exact"/>
        </dgm:presLayoutVars>
      </dgm:prSet>
      <dgm:spPr/>
    </dgm:pt>
    <dgm:pt modelId="{15ECE3C3-7C06-4CDA-8A10-1E3EDF34B072}" type="pres">
      <dgm:prSet presAssocID="{7483B359-6B14-4EE2-B274-ACD4C4C13FE0}" presName="node" presStyleLbl="node1" presStyleIdx="0" presStyleCnt="3">
        <dgm:presLayoutVars>
          <dgm:bulletEnabled val="1"/>
        </dgm:presLayoutVars>
      </dgm:prSet>
      <dgm:spPr/>
      <dgm:t>
        <a:bodyPr/>
        <a:lstStyle/>
        <a:p>
          <a:endParaRPr lang="en-US"/>
        </a:p>
      </dgm:t>
    </dgm:pt>
    <dgm:pt modelId="{430C411D-C4CA-407F-BAA0-7A9858FDDD12}" type="pres">
      <dgm:prSet presAssocID="{F4880C4F-A9FB-4861-B1D5-25C454BC6786}" presName="spacerL" presStyleCnt="0"/>
      <dgm:spPr/>
    </dgm:pt>
    <dgm:pt modelId="{3E68AD28-4970-4C83-A203-9169C24D1A8A}" type="pres">
      <dgm:prSet presAssocID="{F4880C4F-A9FB-4861-B1D5-25C454BC6786}" presName="sibTrans" presStyleLbl="sibTrans2D1" presStyleIdx="0" presStyleCnt="2"/>
      <dgm:spPr/>
      <dgm:t>
        <a:bodyPr/>
        <a:lstStyle/>
        <a:p>
          <a:endParaRPr lang="en-US"/>
        </a:p>
      </dgm:t>
    </dgm:pt>
    <dgm:pt modelId="{54E4AA84-CEF7-4C9B-8B41-D326584267C2}" type="pres">
      <dgm:prSet presAssocID="{F4880C4F-A9FB-4861-B1D5-25C454BC6786}" presName="spacerR" presStyleCnt="0"/>
      <dgm:spPr/>
    </dgm:pt>
    <dgm:pt modelId="{3943297A-9812-4B24-887E-D5503473145F}" type="pres">
      <dgm:prSet presAssocID="{5837BAF6-99DF-4BA9-8240-4C0E5BD42C72}" presName="node" presStyleLbl="node1" presStyleIdx="1" presStyleCnt="3">
        <dgm:presLayoutVars>
          <dgm:bulletEnabled val="1"/>
        </dgm:presLayoutVars>
      </dgm:prSet>
      <dgm:spPr/>
      <dgm:t>
        <a:bodyPr/>
        <a:lstStyle/>
        <a:p>
          <a:endParaRPr lang="en-US"/>
        </a:p>
      </dgm:t>
    </dgm:pt>
    <dgm:pt modelId="{D3FEE9C1-851E-46BB-B05C-03C2DF39633F}" type="pres">
      <dgm:prSet presAssocID="{A5D84BFE-99A6-4FE2-A93D-FFD5BFBF3C31}" presName="spacerL" presStyleCnt="0"/>
      <dgm:spPr/>
    </dgm:pt>
    <dgm:pt modelId="{A634DC49-7786-42A0-AD3E-AE2A41FA3903}" type="pres">
      <dgm:prSet presAssocID="{A5D84BFE-99A6-4FE2-A93D-FFD5BFBF3C31}" presName="sibTrans" presStyleLbl="sibTrans2D1" presStyleIdx="1" presStyleCnt="2"/>
      <dgm:spPr/>
      <dgm:t>
        <a:bodyPr/>
        <a:lstStyle/>
        <a:p>
          <a:endParaRPr lang="en-US"/>
        </a:p>
      </dgm:t>
    </dgm:pt>
    <dgm:pt modelId="{4960FD2C-FE0C-4F16-B0C4-996348D7A179}" type="pres">
      <dgm:prSet presAssocID="{A5D84BFE-99A6-4FE2-A93D-FFD5BFBF3C31}" presName="spacerR" presStyleCnt="0"/>
      <dgm:spPr/>
    </dgm:pt>
    <dgm:pt modelId="{C7F53027-43E2-4999-BEDE-5894FBDE413D}" type="pres">
      <dgm:prSet presAssocID="{8FE52696-6C20-42D5-9D6B-6CB273A97175}" presName="node" presStyleLbl="node1" presStyleIdx="2" presStyleCnt="3">
        <dgm:presLayoutVars>
          <dgm:bulletEnabled val="1"/>
        </dgm:presLayoutVars>
      </dgm:prSet>
      <dgm:spPr/>
      <dgm:t>
        <a:bodyPr/>
        <a:lstStyle/>
        <a:p>
          <a:endParaRPr lang="en-US"/>
        </a:p>
      </dgm:t>
    </dgm:pt>
  </dgm:ptLst>
  <dgm:cxnLst>
    <dgm:cxn modelId="{4E14291E-E479-4364-8EAE-DF64A1D14D47}" type="presOf" srcId="{A5D84BFE-99A6-4FE2-A93D-FFD5BFBF3C31}" destId="{A634DC49-7786-42A0-AD3E-AE2A41FA3903}" srcOrd="0" destOrd="0" presId="urn:microsoft.com/office/officeart/2005/8/layout/equation1"/>
    <dgm:cxn modelId="{BE1CD423-8F1A-46B6-B7BA-93595668F080}" type="presOf" srcId="{F4880C4F-A9FB-4861-B1D5-25C454BC6786}" destId="{3E68AD28-4970-4C83-A203-9169C24D1A8A}" srcOrd="0" destOrd="0" presId="urn:microsoft.com/office/officeart/2005/8/layout/equation1"/>
    <dgm:cxn modelId="{C10414F3-6F0A-403E-BDEA-1BDF9D0924DB}" srcId="{C5DCFC71-DF23-4591-8886-C0F1EC56D9C1}" destId="{8FE52696-6C20-42D5-9D6B-6CB273A97175}" srcOrd="2" destOrd="0" parTransId="{60355CB3-C78E-4266-B870-B22D1804BBC0}" sibTransId="{965BF4C1-335E-4BAC-B2F4-F214C63CFDF4}"/>
    <dgm:cxn modelId="{A769DE39-810D-44F7-B8E8-B56401968792}" type="presOf" srcId="{7483B359-6B14-4EE2-B274-ACD4C4C13FE0}" destId="{15ECE3C3-7C06-4CDA-8A10-1E3EDF34B072}" srcOrd="0" destOrd="0" presId="urn:microsoft.com/office/officeart/2005/8/layout/equation1"/>
    <dgm:cxn modelId="{E7FACA1D-BF26-427E-A46C-B1F056B6F7C7}" type="presOf" srcId="{C5DCFC71-DF23-4591-8886-C0F1EC56D9C1}" destId="{40FABC6E-F86B-495B-994B-500DA073CB08}" srcOrd="0" destOrd="0" presId="urn:microsoft.com/office/officeart/2005/8/layout/equation1"/>
    <dgm:cxn modelId="{0EC7D524-63B6-456B-A041-1DE730F92B80}" srcId="{C5DCFC71-DF23-4591-8886-C0F1EC56D9C1}" destId="{5837BAF6-99DF-4BA9-8240-4C0E5BD42C72}" srcOrd="1" destOrd="0" parTransId="{8760C209-CEA9-4120-A37D-DC243AB25790}" sibTransId="{A5D84BFE-99A6-4FE2-A93D-FFD5BFBF3C31}"/>
    <dgm:cxn modelId="{919021CC-3FEA-4AAE-817D-E61192E7986A}" srcId="{C5DCFC71-DF23-4591-8886-C0F1EC56D9C1}" destId="{7483B359-6B14-4EE2-B274-ACD4C4C13FE0}" srcOrd="0" destOrd="0" parTransId="{1BF8175C-4C12-40CF-A54B-9C0BCEACEDB4}" sibTransId="{F4880C4F-A9FB-4861-B1D5-25C454BC6786}"/>
    <dgm:cxn modelId="{CBA710A3-8518-49ED-9A32-36178543AF50}" type="presOf" srcId="{5837BAF6-99DF-4BA9-8240-4C0E5BD42C72}" destId="{3943297A-9812-4B24-887E-D5503473145F}" srcOrd="0" destOrd="0" presId="urn:microsoft.com/office/officeart/2005/8/layout/equation1"/>
    <dgm:cxn modelId="{6F1B659D-0A58-4363-948A-D6E39F338DB7}" type="presOf" srcId="{8FE52696-6C20-42D5-9D6B-6CB273A97175}" destId="{C7F53027-43E2-4999-BEDE-5894FBDE413D}" srcOrd="0" destOrd="0" presId="urn:microsoft.com/office/officeart/2005/8/layout/equation1"/>
    <dgm:cxn modelId="{EBAC9D45-A218-488D-95A8-510FA21BD68B}" type="presParOf" srcId="{40FABC6E-F86B-495B-994B-500DA073CB08}" destId="{15ECE3C3-7C06-4CDA-8A10-1E3EDF34B072}" srcOrd="0" destOrd="0" presId="urn:microsoft.com/office/officeart/2005/8/layout/equation1"/>
    <dgm:cxn modelId="{0D8FE28D-8C67-4EE1-9FE3-2CAF745C2D63}" type="presParOf" srcId="{40FABC6E-F86B-495B-994B-500DA073CB08}" destId="{430C411D-C4CA-407F-BAA0-7A9858FDDD12}" srcOrd="1" destOrd="0" presId="urn:microsoft.com/office/officeart/2005/8/layout/equation1"/>
    <dgm:cxn modelId="{F63980A2-8851-49F3-A743-02201F7AB62C}" type="presParOf" srcId="{40FABC6E-F86B-495B-994B-500DA073CB08}" destId="{3E68AD28-4970-4C83-A203-9169C24D1A8A}" srcOrd="2" destOrd="0" presId="urn:microsoft.com/office/officeart/2005/8/layout/equation1"/>
    <dgm:cxn modelId="{820DE0BC-CF46-46D1-9692-BD7B779734F7}" type="presParOf" srcId="{40FABC6E-F86B-495B-994B-500DA073CB08}" destId="{54E4AA84-CEF7-4C9B-8B41-D326584267C2}" srcOrd="3" destOrd="0" presId="urn:microsoft.com/office/officeart/2005/8/layout/equation1"/>
    <dgm:cxn modelId="{B1F90FC3-1003-4A99-97D1-9810E4895F52}" type="presParOf" srcId="{40FABC6E-F86B-495B-994B-500DA073CB08}" destId="{3943297A-9812-4B24-887E-D5503473145F}" srcOrd="4" destOrd="0" presId="urn:microsoft.com/office/officeart/2005/8/layout/equation1"/>
    <dgm:cxn modelId="{5C4EE53B-1FC5-4776-A4C1-B230C6C44CDA}" type="presParOf" srcId="{40FABC6E-F86B-495B-994B-500DA073CB08}" destId="{D3FEE9C1-851E-46BB-B05C-03C2DF39633F}" srcOrd="5" destOrd="0" presId="urn:microsoft.com/office/officeart/2005/8/layout/equation1"/>
    <dgm:cxn modelId="{2FBF6549-5B3B-46B1-AF44-D8405F386FC8}" type="presParOf" srcId="{40FABC6E-F86B-495B-994B-500DA073CB08}" destId="{A634DC49-7786-42A0-AD3E-AE2A41FA3903}" srcOrd="6" destOrd="0" presId="urn:microsoft.com/office/officeart/2005/8/layout/equation1"/>
    <dgm:cxn modelId="{FC418B75-55CA-45C1-9B42-00EE3EF67CF4}" type="presParOf" srcId="{40FABC6E-F86B-495B-994B-500DA073CB08}" destId="{4960FD2C-FE0C-4F16-B0C4-996348D7A179}" srcOrd="7" destOrd="0" presId="urn:microsoft.com/office/officeart/2005/8/layout/equation1"/>
    <dgm:cxn modelId="{119C20BD-60AF-4968-8D6B-A5E4408BAD1D}" type="presParOf" srcId="{40FABC6E-F86B-495B-994B-500DA073CB08}" destId="{C7F53027-43E2-4999-BEDE-5894FBDE413D}" srcOrd="8" destOrd="0" presId="urn:microsoft.com/office/officeart/2005/8/layout/equation1"/>
  </dgm:cxnLst>
  <dgm:bg/>
  <dgm:whole/>
  <dgm:extLst>
    <a:ext uri="http://schemas.microsoft.com/office/drawing/2008/diagram">
      <dsp:dataModelExt xmlns:dsp="http://schemas.microsoft.com/office/drawing/2008/diagram" xmlns=""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F10FBB6-D20C-475B-8478-DCE8D4AB9806}"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408BE072-D5D3-4E12-815B-F909B747B82C}">
      <dgm:prSet/>
      <dgm:spPr/>
      <dgm:t>
        <a:bodyPr/>
        <a:lstStyle/>
        <a:p>
          <a:pPr rtl="0"/>
          <a:r>
            <a:rPr lang="en-US" dirty="0" smtClean="0"/>
            <a:t>Meta-Data</a:t>
          </a:r>
          <a:endParaRPr lang="en-US" dirty="0"/>
        </a:p>
      </dgm:t>
    </dgm:pt>
    <dgm:pt modelId="{DD4BA0D2-81A5-4AAB-B728-7775D5BD01DB}" type="parTrans" cxnId="{6AE82A6A-9A21-474E-A0EF-B7CE6617E5A9}">
      <dgm:prSet/>
      <dgm:spPr/>
      <dgm:t>
        <a:bodyPr/>
        <a:lstStyle/>
        <a:p>
          <a:endParaRPr lang="en-US"/>
        </a:p>
      </dgm:t>
    </dgm:pt>
    <dgm:pt modelId="{816E2B0F-AD05-48CD-8028-A7451BF23B61}" type="sibTrans" cxnId="{6AE82A6A-9A21-474E-A0EF-B7CE6617E5A9}">
      <dgm:prSet/>
      <dgm:spPr/>
      <dgm:t>
        <a:bodyPr/>
        <a:lstStyle/>
        <a:p>
          <a:endParaRPr lang="en-US"/>
        </a:p>
      </dgm:t>
    </dgm:pt>
    <dgm:pt modelId="{F2E492EF-7C5A-4E6C-94F5-87E86510DEBA}">
      <dgm:prSet/>
      <dgm:spPr/>
      <dgm:t>
        <a:bodyPr/>
        <a:lstStyle/>
        <a:p>
          <a:pPr rtl="0"/>
          <a:r>
            <a:rPr lang="en-US" dirty="0" smtClean="0"/>
            <a:t>Name</a:t>
          </a:r>
          <a:endParaRPr lang="en-US" dirty="0"/>
        </a:p>
      </dgm:t>
    </dgm:pt>
    <dgm:pt modelId="{FD249864-D9F1-4798-A4A9-27250E4334A8}" type="parTrans" cxnId="{44F49D7B-5604-4AC0-9EE4-52031019F079}">
      <dgm:prSet/>
      <dgm:spPr/>
      <dgm:t>
        <a:bodyPr/>
        <a:lstStyle/>
        <a:p>
          <a:endParaRPr lang="en-US"/>
        </a:p>
      </dgm:t>
    </dgm:pt>
    <dgm:pt modelId="{64123E44-C1B6-4C2D-BCAB-6F02B8F0DD74}" type="sibTrans" cxnId="{44F49D7B-5604-4AC0-9EE4-52031019F079}">
      <dgm:prSet/>
      <dgm:spPr/>
      <dgm:t>
        <a:bodyPr/>
        <a:lstStyle/>
        <a:p>
          <a:endParaRPr lang="en-US"/>
        </a:p>
      </dgm:t>
    </dgm:pt>
    <dgm:pt modelId="{E018FB63-5D25-43B0-8339-A9B8DD95E99B}">
      <dgm:prSet/>
      <dgm:spPr/>
      <dgm:t>
        <a:bodyPr/>
        <a:lstStyle/>
        <a:p>
          <a:pPr rtl="0"/>
          <a:r>
            <a:rPr lang="en-US" dirty="0" smtClean="0"/>
            <a:t>ID</a:t>
          </a:r>
          <a:endParaRPr lang="en-US" dirty="0"/>
        </a:p>
      </dgm:t>
    </dgm:pt>
    <dgm:pt modelId="{5847872C-469B-4B99-BE25-9DE685567B61}" type="parTrans" cxnId="{364B69C4-54B7-47EF-BCBC-7FA6EC566167}">
      <dgm:prSet/>
      <dgm:spPr/>
      <dgm:t>
        <a:bodyPr/>
        <a:lstStyle/>
        <a:p>
          <a:endParaRPr lang="en-US"/>
        </a:p>
      </dgm:t>
    </dgm:pt>
    <dgm:pt modelId="{2AFB9E50-3A03-4E4E-A50C-A2F6E205B091}" type="sibTrans" cxnId="{364B69C4-54B7-47EF-BCBC-7FA6EC566167}">
      <dgm:prSet/>
      <dgm:spPr/>
      <dgm:t>
        <a:bodyPr/>
        <a:lstStyle/>
        <a:p>
          <a:endParaRPr lang="en-US"/>
        </a:p>
      </dgm:t>
    </dgm:pt>
    <dgm:pt modelId="{8E794813-B39A-46BB-98E4-E95845500126}">
      <dgm:prSet/>
      <dgm:spPr/>
      <dgm:t>
        <a:bodyPr/>
        <a:lstStyle/>
        <a:p>
          <a:pPr rtl="0"/>
          <a:r>
            <a:rPr lang="en-US" dirty="0" smtClean="0"/>
            <a:t>Purpose</a:t>
          </a:r>
          <a:endParaRPr lang="en-US" dirty="0"/>
        </a:p>
      </dgm:t>
    </dgm:pt>
    <dgm:pt modelId="{6AE39A29-539D-4335-A48E-707B2EE15F11}" type="parTrans" cxnId="{C1EE4BF1-DDD1-4E66-BF46-5C6D61356AA7}">
      <dgm:prSet/>
      <dgm:spPr/>
      <dgm:t>
        <a:bodyPr/>
        <a:lstStyle/>
        <a:p>
          <a:endParaRPr lang="en-US"/>
        </a:p>
      </dgm:t>
    </dgm:pt>
    <dgm:pt modelId="{9BE85ECF-7A99-4E34-A14B-11F020A7A681}" type="sibTrans" cxnId="{C1EE4BF1-DDD1-4E66-BF46-5C6D61356AA7}">
      <dgm:prSet/>
      <dgm:spPr/>
      <dgm:t>
        <a:bodyPr/>
        <a:lstStyle/>
        <a:p>
          <a:endParaRPr lang="en-US"/>
        </a:p>
      </dgm:t>
    </dgm:pt>
    <dgm:pt modelId="{482010C8-419C-4F64-BF51-122823CA901B}">
      <dgm:prSet/>
      <dgm:spPr/>
      <dgm:t>
        <a:bodyPr/>
        <a:lstStyle/>
        <a:p>
          <a:pPr rtl="0"/>
          <a:r>
            <a:rPr lang="en-US" dirty="0" smtClean="0"/>
            <a:t>Author(s)</a:t>
          </a:r>
          <a:endParaRPr lang="en-US" dirty="0"/>
        </a:p>
      </dgm:t>
    </dgm:pt>
    <dgm:pt modelId="{67205A87-C4F5-4D20-8AEA-0D4AC6D84B53}" type="parTrans" cxnId="{E8075BC9-4B50-4682-B3AF-8145C87F9FE5}">
      <dgm:prSet/>
      <dgm:spPr/>
      <dgm:t>
        <a:bodyPr/>
        <a:lstStyle/>
        <a:p>
          <a:endParaRPr lang="en-US"/>
        </a:p>
      </dgm:t>
    </dgm:pt>
    <dgm:pt modelId="{8DDCFA9A-14D9-4588-B60B-69AEC3762673}" type="sibTrans" cxnId="{E8075BC9-4B50-4682-B3AF-8145C87F9FE5}">
      <dgm:prSet/>
      <dgm:spPr/>
      <dgm:t>
        <a:bodyPr/>
        <a:lstStyle/>
        <a:p>
          <a:endParaRPr lang="en-US"/>
        </a:p>
      </dgm:t>
    </dgm:pt>
    <dgm:pt modelId="{19AA98CE-ED3D-4B91-B0BD-FE5861D91949}">
      <dgm:prSet/>
      <dgm:spPr/>
      <dgm:t>
        <a:bodyPr/>
        <a:lstStyle/>
        <a:p>
          <a:pPr rtl="0"/>
          <a:r>
            <a:rPr lang="en-US" dirty="0" smtClean="0"/>
            <a:t>Creation/Modification Date</a:t>
          </a:r>
          <a:endParaRPr lang="en-US" dirty="0"/>
        </a:p>
      </dgm:t>
    </dgm:pt>
    <dgm:pt modelId="{65A7940E-36EF-4D17-820E-034F7703CE8E}" type="parTrans" cxnId="{316EBB00-09E3-4CAC-B986-C40C01D5F904}">
      <dgm:prSet/>
      <dgm:spPr/>
      <dgm:t>
        <a:bodyPr/>
        <a:lstStyle/>
        <a:p>
          <a:endParaRPr lang="en-US"/>
        </a:p>
      </dgm:t>
    </dgm:pt>
    <dgm:pt modelId="{92B3B88A-BC80-48E9-9F40-5A9058C42F0C}" type="sibTrans" cxnId="{316EBB00-09E3-4CAC-B986-C40C01D5F904}">
      <dgm:prSet/>
      <dgm:spPr/>
      <dgm:t>
        <a:bodyPr/>
        <a:lstStyle/>
        <a:p>
          <a:endParaRPr lang="en-US"/>
        </a:p>
      </dgm:t>
    </dgm:pt>
    <dgm:pt modelId="{60A8ECDB-7CC5-4304-BE47-A7939BD6FF97}">
      <dgm:prSet/>
      <dgm:spPr/>
      <dgm:t>
        <a:bodyPr/>
        <a:lstStyle/>
        <a:p>
          <a:pPr rtl="0"/>
          <a:r>
            <a:rPr lang="en-US" dirty="0" smtClean="0"/>
            <a:t>Version</a:t>
          </a:r>
          <a:endParaRPr lang="en-US" dirty="0"/>
        </a:p>
      </dgm:t>
    </dgm:pt>
    <dgm:pt modelId="{C55FC6DB-9514-4DF5-905F-5693BA653168}" type="parTrans" cxnId="{D801763A-855B-4C73-81B6-49E991F95702}">
      <dgm:prSet/>
      <dgm:spPr/>
      <dgm:t>
        <a:bodyPr/>
        <a:lstStyle/>
        <a:p>
          <a:endParaRPr lang="en-US"/>
        </a:p>
      </dgm:t>
    </dgm:pt>
    <dgm:pt modelId="{50001B1D-DCD4-4BFE-91C6-F2AF8E05BAC9}" type="sibTrans" cxnId="{D801763A-855B-4C73-81B6-49E991F95702}">
      <dgm:prSet/>
      <dgm:spPr/>
      <dgm:t>
        <a:bodyPr/>
        <a:lstStyle/>
        <a:p>
          <a:endParaRPr lang="en-US"/>
        </a:p>
      </dgm:t>
    </dgm:pt>
    <dgm:pt modelId="{75B7B951-654A-4563-B049-A109A038D791}">
      <dgm:prSet/>
      <dgm:spPr/>
      <dgm:t>
        <a:bodyPr/>
        <a:lstStyle/>
        <a:p>
          <a:pPr rtl="0"/>
          <a:r>
            <a:rPr lang="en-US" dirty="0" smtClean="0"/>
            <a:t>Logging</a:t>
          </a:r>
          <a:endParaRPr lang="en-US" dirty="0"/>
        </a:p>
      </dgm:t>
    </dgm:pt>
    <dgm:pt modelId="{4B412C6F-D234-499D-B159-3295B1AF132B}" type="parTrans" cxnId="{22C45E2E-10CC-4BF8-A807-21580A06193E}">
      <dgm:prSet/>
      <dgm:spPr/>
      <dgm:t>
        <a:bodyPr/>
        <a:lstStyle/>
        <a:p>
          <a:endParaRPr lang="en-US"/>
        </a:p>
      </dgm:t>
    </dgm:pt>
    <dgm:pt modelId="{495BCF6D-3C1A-4470-B5A5-991AC9170289}" type="sibTrans" cxnId="{22C45E2E-10CC-4BF8-A807-21580A06193E}">
      <dgm:prSet/>
      <dgm:spPr/>
      <dgm:t>
        <a:bodyPr/>
        <a:lstStyle/>
        <a:p>
          <a:endParaRPr lang="en-US"/>
        </a:p>
      </dgm:t>
    </dgm:pt>
    <dgm:pt modelId="{25FBD98C-45E4-459F-A10C-0D9B527E246E}">
      <dgm:prSet/>
      <dgm:spPr/>
      <dgm:t>
        <a:bodyPr/>
        <a:lstStyle/>
        <a:p>
          <a:pPr rtl="0"/>
          <a:r>
            <a:rPr lang="en-US" dirty="0" smtClean="0"/>
            <a:t>Central / Custom Report</a:t>
          </a:r>
          <a:endParaRPr lang="en-US" dirty="0"/>
        </a:p>
      </dgm:t>
    </dgm:pt>
    <dgm:pt modelId="{163B0ABF-ABCB-433A-8E00-77C2E138F62F}" type="parTrans" cxnId="{6D8F6093-640F-4C27-829C-D6EE7365AEB3}">
      <dgm:prSet/>
      <dgm:spPr/>
      <dgm:t>
        <a:bodyPr/>
        <a:lstStyle/>
        <a:p>
          <a:endParaRPr lang="en-US"/>
        </a:p>
      </dgm:t>
    </dgm:pt>
    <dgm:pt modelId="{7BFE765E-179F-4043-9BA5-FD85A909DE85}" type="sibTrans" cxnId="{6D8F6093-640F-4C27-829C-D6EE7365AEB3}">
      <dgm:prSet/>
      <dgm:spPr/>
      <dgm:t>
        <a:bodyPr/>
        <a:lstStyle/>
        <a:p>
          <a:endParaRPr lang="en-US"/>
        </a:p>
      </dgm:t>
    </dgm:pt>
    <dgm:pt modelId="{2C265690-269D-40B0-8955-A61F318010BD}">
      <dgm:prSet/>
      <dgm:spPr/>
      <dgm:t>
        <a:bodyPr/>
        <a:lstStyle/>
        <a:p>
          <a:pPr rtl="0"/>
          <a:r>
            <a:rPr lang="en-US" dirty="0" smtClean="0"/>
            <a:t>Err/Debug Logs</a:t>
          </a:r>
          <a:endParaRPr lang="en-US" dirty="0"/>
        </a:p>
      </dgm:t>
    </dgm:pt>
    <dgm:pt modelId="{E5EA66CD-CAF6-456B-9229-D660B156AEB3}" type="parTrans" cxnId="{7800B748-F2B2-43EC-B8B4-A79361F6564B}">
      <dgm:prSet/>
      <dgm:spPr/>
      <dgm:t>
        <a:bodyPr/>
        <a:lstStyle/>
        <a:p>
          <a:endParaRPr lang="en-US"/>
        </a:p>
      </dgm:t>
    </dgm:pt>
    <dgm:pt modelId="{6FA4C053-A781-4E7C-A651-C7D017C2E60F}" type="sibTrans" cxnId="{7800B748-F2B2-43EC-B8B4-A79361F6564B}">
      <dgm:prSet/>
      <dgm:spPr/>
      <dgm:t>
        <a:bodyPr/>
        <a:lstStyle/>
        <a:p>
          <a:endParaRPr lang="en-US"/>
        </a:p>
      </dgm:t>
    </dgm:pt>
    <dgm:pt modelId="{9174C78F-471F-47EE-B0B5-2B045989995D}">
      <dgm:prSet/>
      <dgm:spPr/>
      <dgm:t>
        <a:bodyPr/>
        <a:lstStyle/>
        <a:p>
          <a:pPr rtl="0"/>
          <a:r>
            <a:rPr lang="en-US" dirty="0" smtClean="0"/>
            <a:t>Performance Logging?</a:t>
          </a:r>
          <a:endParaRPr lang="en-US" dirty="0"/>
        </a:p>
      </dgm:t>
    </dgm:pt>
    <dgm:pt modelId="{A29D47B2-8168-479A-BD77-B43DEB50F95B}" type="parTrans" cxnId="{3039FBEB-77D0-48B9-A426-95318E5F3534}">
      <dgm:prSet/>
      <dgm:spPr/>
      <dgm:t>
        <a:bodyPr/>
        <a:lstStyle/>
        <a:p>
          <a:endParaRPr lang="en-US"/>
        </a:p>
      </dgm:t>
    </dgm:pt>
    <dgm:pt modelId="{759AFE0D-099E-49E1-A3AA-E031559C65AE}" type="sibTrans" cxnId="{3039FBEB-77D0-48B9-A426-95318E5F3534}">
      <dgm:prSet/>
      <dgm:spPr/>
      <dgm:t>
        <a:bodyPr/>
        <a:lstStyle/>
        <a:p>
          <a:endParaRPr lang="en-US"/>
        </a:p>
      </dgm:t>
    </dgm:pt>
    <dgm:pt modelId="{4905362E-947E-4E5D-B99A-1323668BAD1F}">
      <dgm:prSet/>
      <dgm:spPr/>
      <dgm:t>
        <a:bodyPr/>
        <a:lstStyle/>
        <a:p>
          <a:pPr rtl="0"/>
          <a:r>
            <a:rPr lang="en-US" dirty="0" smtClean="0"/>
            <a:t>Resource Utilization / Timing</a:t>
          </a:r>
          <a:endParaRPr lang="en-US" dirty="0"/>
        </a:p>
      </dgm:t>
    </dgm:pt>
    <dgm:pt modelId="{B5E2EE5B-8031-48EC-B096-EC54735F00D4}" type="parTrans" cxnId="{BFEE8FB0-962D-40A3-A58E-73A2A1E8B827}">
      <dgm:prSet/>
      <dgm:spPr/>
      <dgm:t>
        <a:bodyPr/>
        <a:lstStyle/>
        <a:p>
          <a:endParaRPr lang="en-US"/>
        </a:p>
      </dgm:t>
    </dgm:pt>
    <dgm:pt modelId="{2B0D83DA-BC0E-48AA-8DD3-530CF779E2D3}" type="sibTrans" cxnId="{BFEE8FB0-962D-40A3-A58E-73A2A1E8B827}">
      <dgm:prSet/>
      <dgm:spPr/>
      <dgm:t>
        <a:bodyPr/>
        <a:lstStyle/>
        <a:p>
          <a:endParaRPr lang="en-US"/>
        </a:p>
      </dgm:t>
    </dgm:pt>
    <dgm:pt modelId="{6FF2F9E1-2D3C-4E9D-B993-A15C609869DF}">
      <dgm:prSet/>
      <dgm:spPr/>
      <dgm:t>
        <a:bodyPr/>
        <a:lstStyle/>
        <a:p>
          <a:pPr rtl="0"/>
          <a:r>
            <a:rPr lang="en-US" dirty="0" smtClean="0"/>
            <a:t>For Run-Time</a:t>
          </a:r>
          <a:endParaRPr lang="en-US" dirty="0"/>
        </a:p>
      </dgm:t>
    </dgm:pt>
    <dgm:pt modelId="{9203E09D-4F8D-4969-95EE-F271E472FF29}" type="parTrans" cxnId="{33C13A44-98FF-429A-A377-BEDD73994139}">
      <dgm:prSet/>
      <dgm:spPr/>
      <dgm:t>
        <a:bodyPr/>
        <a:lstStyle/>
        <a:p>
          <a:endParaRPr lang="en-US"/>
        </a:p>
      </dgm:t>
    </dgm:pt>
    <dgm:pt modelId="{B8DF3635-FA42-4BE3-9270-B985215088DF}" type="sibTrans" cxnId="{33C13A44-98FF-429A-A377-BEDD73994139}">
      <dgm:prSet/>
      <dgm:spPr/>
      <dgm:t>
        <a:bodyPr/>
        <a:lstStyle/>
        <a:p>
          <a:endParaRPr lang="en-US"/>
        </a:p>
      </dgm:t>
    </dgm:pt>
    <dgm:pt modelId="{2BED32F0-12DF-44AD-B026-948035879576}">
      <dgm:prSet/>
      <dgm:spPr/>
      <dgm:t>
        <a:bodyPr/>
        <a:lstStyle/>
        <a:p>
          <a:pPr rtl="0"/>
          <a:r>
            <a:rPr lang="en-US" dirty="0" smtClean="0"/>
            <a:t>Priority</a:t>
          </a:r>
          <a:endParaRPr lang="en-US" dirty="0"/>
        </a:p>
      </dgm:t>
    </dgm:pt>
    <dgm:pt modelId="{6285F5E8-588B-4574-8566-12B89BDAC9C5}" type="parTrans" cxnId="{1EB022FF-7888-44EB-BC5F-AD743C4A9F80}">
      <dgm:prSet/>
      <dgm:spPr/>
      <dgm:t>
        <a:bodyPr/>
        <a:lstStyle/>
        <a:p>
          <a:endParaRPr lang="en-US"/>
        </a:p>
      </dgm:t>
    </dgm:pt>
    <dgm:pt modelId="{113BC3AB-B94E-4B5C-82D3-791FE0CD8E27}" type="sibTrans" cxnId="{1EB022FF-7888-44EB-BC5F-AD743C4A9F80}">
      <dgm:prSet/>
      <dgm:spPr/>
      <dgm:t>
        <a:bodyPr/>
        <a:lstStyle/>
        <a:p>
          <a:endParaRPr lang="en-US"/>
        </a:p>
      </dgm:t>
    </dgm:pt>
    <dgm:pt modelId="{0372B7EB-E640-4059-BBB0-0DC73661D301}">
      <dgm:prSet/>
      <dgm:spPr/>
      <dgm:t>
        <a:bodyPr/>
        <a:lstStyle/>
        <a:p>
          <a:pPr rtl="0"/>
          <a:r>
            <a:rPr lang="en-US" dirty="0" smtClean="0"/>
            <a:t>Version</a:t>
          </a:r>
          <a:endParaRPr lang="en-US" dirty="0"/>
        </a:p>
      </dgm:t>
    </dgm:pt>
    <dgm:pt modelId="{6E2CF28D-47BD-4FFC-9B6A-1BD7503D8F28}" type="parTrans" cxnId="{27886EF3-3AC4-4B07-A40C-56812FA1038E}">
      <dgm:prSet/>
      <dgm:spPr/>
      <dgm:t>
        <a:bodyPr/>
        <a:lstStyle/>
        <a:p>
          <a:endParaRPr lang="en-US"/>
        </a:p>
      </dgm:t>
    </dgm:pt>
    <dgm:pt modelId="{18A22039-4937-42D9-81D4-B1DBBCFEE68F}" type="sibTrans" cxnId="{27886EF3-3AC4-4B07-A40C-56812FA1038E}">
      <dgm:prSet/>
      <dgm:spPr/>
      <dgm:t>
        <a:bodyPr/>
        <a:lstStyle/>
        <a:p>
          <a:endParaRPr lang="en-US"/>
        </a:p>
      </dgm:t>
    </dgm:pt>
    <dgm:pt modelId="{D47199E9-F5A7-4A17-9D56-6F869E5FE0C1}">
      <dgm:prSet/>
      <dgm:spPr/>
      <dgm:t>
        <a:bodyPr/>
        <a:lstStyle/>
        <a:p>
          <a:pPr rtl="0"/>
          <a:r>
            <a:rPr lang="en-US" dirty="0" smtClean="0"/>
            <a:t>Bugs</a:t>
          </a:r>
          <a:endParaRPr lang="en-US" dirty="0"/>
        </a:p>
      </dgm:t>
    </dgm:pt>
    <dgm:pt modelId="{F9E8DEC3-3A6A-4B8D-841D-5BB35B5C766B}" type="parTrans" cxnId="{6DC0815E-0EF7-4EAD-A65A-8438424BBC95}">
      <dgm:prSet/>
      <dgm:spPr/>
      <dgm:t>
        <a:bodyPr/>
        <a:lstStyle/>
        <a:p>
          <a:endParaRPr lang="en-US"/>
        </a:p>
      </dgm:t>
    </dgm:pt>
    <dgm:pt modelId="{3588DB75-4A7F-4E13-B9A3-7AD133AE6576}" type="sibTrans" cxnId="{6DC0815E-0EF7-4EAD-A65A-8438424BBC95}">
      <dgm:prSet/>
      <dgm:spPr/>
      <dgm:t>
        <a:bodyPr/>
        <a:lstStyle/>
        <a:p>
          <a:endParaRPr lang="en-US"/>
        </a:p>
      </dgm:t>
    </dgm:pt>
    <dgm:pt modelId="{72C854BE-0924-4043-B0DC-CDA7FA5C45C5}">
      <dgm:prSet/>
      <dgm:spPr/>
      <dgm:t>
        <a:bodyPr/>
        <a:lstStyle/>
        <a:p>
          <a:pPr rtl="0"/>
          <a:r>
            <a:rPr lang="en-US" dirty="0" smtClean="0"/>
            <a:t>Product</a:t>
          </a:r>
          <a:endParaRPr lang="en-US" dirty="0"/>
        </a:p>
      </dgm:t>
    </dgm:pt>
    <dgm:pt modelId="{EEA4D031-8912-4848-AD2B-26A2CB1B3849}" type="parTrans" cxnId="{0596E8FF-00D9-4EF3-A14B-14E70E4A19AD}">
      <dgm:prSet/>
      <dgm:spPr/>
      <dgm:t>
        <a:bodyPr/>
        <a:lstStyle/>
        <a:p>
          <a:endParaRPr lang="en-US"/>
        </a:p>
      </dgm:t>
    </dgm:pt>
    <dgm:pt modelId="{694A0DB0-5939-4F0E-826C-9CE8C8060675}" type="sibTrans" cxnId="{0596E8FF-00D9-4EF3-A14B-14E70E4A19AD}">
      <dgm:prSet/>
      <dgm:spPr/>
      <dgm:t>
        <a:bodyPr/>
        <a:lstStyle/>
        <a:p>
          <a:endParaRPr lang="en-US"/>
        </a:p>
      </dgm:t>
    </dgm:pt>
    <dgm:pt modelId="{42E3C63E-17C8-4A7D-B818-8F7D4866D174}">
      <dgm:prSet/>
      <dgm:spPr/>
      <dgm:t>
        <a:bodyPr/>
        <a:lstStyle/>
        <a:p>
          <a:pPr rtl="0"/>
          <a:r>
            <a:rPr lang="en-US" dirty="0" smtClean="0"/>
            <a:t>API Checks – Max Ver, Min Ver etc.</a:t>
          </a:r>
          <a:endParaRPr lang="en-US" dirty="0"/>
        </a:p>
      </dgm:t>
    </dgm:pt>
    <dgm:pt modelId="{B26E7757-B12D-473F-B97E-DF1B1A93B4F6}" type="parTrans" cxnId="{A286F157-0D35-4E82-8DE0-8598BDF960BA}">
      <dgm:prSet/>
      <dgm:spPr/>
      <dgm:t>
        <a:bodyPr/>
        <a:lstStyle/>
        <a:p>
          <a:endParaRPr lang="en-US"/>
        </a:p>
      </dgm:t>
    </dgm:pt>
    <dgm:pt modelId="{F1854148-960B-405E-8A57-3C6DED5ACE70}" type="sibTrans" cxnId="{A286F157-0D35-4E82-8DE0-8598BDF960BA}">
      <dgm:prSet/>
      <dgm:spPr/>
      <dgm:t>
        <a:bodyPr/>
        <a:lstStyle/>
        <a:p>
          <a:endParaRPr lang="en-US"/>
        </a:p>
      </dgm:t>
    </dgm:pt>
    <dgm:pt modelId="{6903991E-21A9-4BF2-9B20-348263A475E3}">
      <dgm:prSet/>
      <dgm:spPr/>
      <dgm:t>
        <a:bodyPr/>
        <a:lstStyle/>
        <a:p>
          <a:pPr rtl="0"/>
          <a:r>
            <a:rPr lang="en-US" dirty="0" smtClean="0"/>
            <a:t>Meant For Platforms</a:t>
          </a:r>
          <a:endParaRPr lang="en-US" dirty="0"/>
        </a:p>
      </dgm:t>
    </dgm:pt>
    <dgm:pt modelId="{27CB88F1-05E0-4EFC-A41F-9769A66CDCF3}" type="parTrans" cxnId="{463B60E9-3B7B-4A72-9367-B0A1CCFB0EB4}">
      <dgm:prSet/>
      <dgm:spPr/>
      <dgm:t>
        <a:bodyPr/>
        <a:lstStyle/>
        <a:p>
          <a:endParaRPr lang="en-US"/>
        </a:p>
      </dgm:t>
    </dgm:pt>
    <dgm:pt modelId="{52B85497-3B6F-4F26-B782-16A596E0CB2E}" type="sibTrans" cxnId="{463B60E9-3B7B-4A72-9367-B0A1CCFB0EB4}">
      <dgm:prSet/>
      <dgm:spPr/>
      <dgm:t>
        <a:bodyPr/>
        <a:lstStyle/>
        <a:p>
          <a:endParaRPr lang="en-US"/>
        </a:p>
      </dgm:t>
    </dgm:pt>
    <dgm:pt modelId="{675E7957-B29A-4D3C-B262-0FB48CC9A49E}">
      <dgm:prSet/>
      <dgm:spPr/>
      <dgm:t>
        <a:bodyPr/>
        <a:lstStyle/>
        <a:p>
          <a:pPr rtl="0"/>
          <a:r>
            <a:rPr lang="en-US" dirty="0" smtClean="0"/>
            <a:t>Meant for Mode </a:t>
          </a:r>
          <a:endParaRPr lang="en-US" dirty="0"/>
        </a:p>
      </dgm:t>
    </dgm:pt>
    <dgm:pt modelId="{571DD929-FDFE-4F11-8CE2-E7DAA429759D}" type="parTrans" cxnId="{8F77991A-5388-4E1A-B5AC-5D0A45D2AE60}">
      <dgm:prSet/>
      <dgm:spPr/>
      <dgm:t>
        <a:bodyPr/>
        <a:lstStyle/>
        <a:p>
          <a:endParaRPr lang="en-US"/>
        </a:p>
      </dgm:t>
    </dgm:pt>
    <dgm:pt modelId="{DB3B09D9-8D64-4FF3-90BE-2E55C3EB08DA}" type="sibTrans" cxnId="{8F77991A-5388-4E1A-B5AC-5D0A45D2AE60}">
      <dgm:prSet/>
      <dgm:spPr/>
      <dgm:t>
        <a:bodyPr/>
        <a:lstStyle/>
        <a:p>
          <a:endParaRPr lang="en-US"/>
        </a:p>
      </dgm:t>
    </dgm:pt>
    <dgm:pt modelId="{99C3CB08-A065-4116-B1F3-91E3BE4AF147}" type="pres">
      <dgm:prSet presAssocID="{DF10FBB6-D20C-475B-8478-DCE8D4AB9806}" presName="linear" presStyleCnt="0">
        <dgm:presLayoutVars>
          <dgm:dir/>
          <dgm:animLvl val="lvl"/>
          <dgm:resizeHandles val="exact"/>
        </dgm:presLayoutVars>
      </dgm:prSet>
      <dgm:spPr/>
      <dgm:t>
        <a:bodyPr/>
        <a:lstStyle/>
        <a:p>
          <a:endParaRPr lang="en-US"/>
        </a:p>
      </dgm:t>
    </dgm:pt>
    <dgm:pt modelId="{EF028675-F6BC-461E-8BE4-1951A2EE3B7D}" type="pres">
      <dgm:prSet presAssocID="{408BE072-D5D3-4E12-815B-F909B747B82C}" presName="parentLin" presStyleCnt="0"/>
      <dgm:spPr/>
    </dgm:pt>
    <dgm:pt modelId="{EA9D67B4-44CE-4E09-AC20-A53FA0BC949C}" type="pres">
      <dgm:prSet presAssocID="{408BE072-D5D3-4E12-815B-F909B747B82C}" presName="parentLeftMargin" presStyleLbl="node1" presStyleIdx="0" presStyleCnt="3"/>
      <dgm:spPr/>
      <dgm:t>
        <a:bodyPr/>
        <a:lstStyle/>
        <a:p>
          <a:endParaRPr lang="en-US"/>
        </a:p>
      </dgm:t>
    </dgm:pt>
    <dgm:pt modelId="{D0F5E7B1-FFB4-4C0C-97B2-04DA900ED7AC}" type="pres">
      <dgm:prSet presAssocID="{408BE072-D5D3-4E12-815B-F909B747B82C}" presName="parentText" presStyleLbl="node1" presStyleIdx="0" presStyleCnt="3">
        <dgm:presLayoutVars>
          <dgm:chMax val="0"/>
          <dgm:bulletEnabled val="1"/>
        </dgm:presLayoutVars>
      </dgm:prSet>
      <dgm:spPr/>
      <dgm:t>
        <a:bodyPr/>
        <a:lstStyle/>
        <a:p>
          <a:endParaRPr lang="en-US"/>
        </a:p>
      </dgm:t>
    </dgm:pt>
    <dgm:pt modelId="{A834BB4F-80A0-4B30-B277-121714E56AD6}" type="pres">
      <dgm:prSet presAssocID="{408BE072-D5D3-4E12-815B-F909B747B82C}" presName="negativeSpace" presStyleCnt="0"/>
      <dgm:spPr/>
    </dgm:pt>
    <dgm:pt modelId="{92F92B6B-FA74-4B77-9980-C7A0234C76AE}" type="pres">
      <dgm:prSet presAssocID="{408BE072-D5D3-4E12-815B-F909B747B82C}" presName="childText" presStyleLbl="conFgAcc1" presStyleIdx="0" presStyleCnt="3">
        <dgm:presLayoutVars>
          <dgm:bulletEnabled val="1"/>
        </dgm:presLayoutVars>
      </dgm:prSet>
      <dgm:spPr/>
      <dgm:t>
        <a:bodyPr/>
        <a:lstStyle/>
        <a:p>
          <a:endParaRPr lang="en-US"/>
        </a:p>
      </dgm:t>
    </dgm:pt>
    <dgm:pt modelId="{33E0E715-D401-4912-B6E6-96B9B8FC006B}" type="pres">
      <dgm:prSet presAssocID="{816E2B0F-AD05-48CD-8028-A7451BF23B61}" presName="spaceBetweenRectangles" presStyleCnt="0"/>
      <dgm:spPr/>
    </dgm:pt>
    <dgm:pt modelId="{982ACD84-5ADD-4887-8971-5F7AE68ED999}" type="pres">
      <dgm:prSet presAssocID="{75B7B951-654A-4563-B049-A109A038D791}" presName="parentLin" presStyleCnt="0"/>
      <dgm:spPr/>
    </dgm:pt>
    <dgm:pt modelId="{FCC190F9-6116-47EA-A659-D5C07AA4CCDB}" type="pres">
      <dgm:prSet presAssocID="{75B7B951-654A-4563-B049-A109A038D791}" presName="parentLeftMargin" presStyleLbl="node1" presStyleIdx="0" presStyleCnt="3"/>
      <dgm:spPr/>
      <dgm:t>
        <a:bodyPr/>
        <a:lstStyle/>
        <a:p>
          <a:endParaRPr lang="en-US"/>
        </a:p>
      </dgm:t>
    </dgm:pt>
    <dgm:pt modelId="{517C70B7-E36A-4CFC-858B-035247BF6088}" type="pres">
      <dgm:prSet presAssocID="{75B7B951-654A-4563-B049-A109A038D791}" presName="parentText" presStyleLbl="node1" presStyleIdx="1" presStyleCnt="3">
        <dgm:presLayoutVars>
          <dgm:chMax val="0"/>
          <dgm:bulletEnabled val="1"/>
        </dgm:presLayoutVars>
      </dgm:prSet>
      <dgm:spPr/>
      <dgm:t>
        <a:bodyPr/>
        <a:lstStyle/>
        <a:p>
          <a:endParaRPr lang="en-US"/>
        </a:p>
      </dgm:t>
    </dgm:pt>
    <dgm:pt modelId="{9243FBEE-FD7E-4637-8678-251062EF1AA7}" type="pres">
      <dgm:prSet presAssocID="{75B7B951-654A-4563-B049-A109A038D791}" presName="negativeSpace" presStyleCnt="0"/>
      <dgm:spPr/>
    </dgm:pt>
    <dgm:pt modelId="{75C247C7-0F1F-49B4-9D80-08F5F40DE37F}" type="pres">
      <dgm:prSet presAssocID="{75B7B951-654A-4563-B049-A109A038D791}" presName="childText" presStyleLbl="conFgAcc1" presStyleIdx="1" presStyleCnt="3">
        <dgm:presLayoutVars>
          <dgm:bulletEnabled val="1"/>
        </dgm:presLayoutVars>
      </dgm:prSet>
      <dgm:spPr/>
      <dgm:t>
        <a:bodyPr/>
        <a:lstStyle/>
        <a:p>
          <a:endParaRPr lang="en-US"/>
        </a:p>
      </dgm:t>
    </dgm:pt>
    <dgm:pt modelId="{703332E0-7E88-4BAE-AAFB-E29E426A1D4B}" type="pres">
      <dgm:prSet presAssocID="{495BCF6D-3C1A-4470-B5A5-991AC9170289}" presName="spaceBetweenRectangles" presStyleCnt="0"/>
      <dgm:spPr/>
    </dgm:pt>
    <dgm:pt modelId="{B0188C31-28A1-4D54-902A-73C175241750}" type="pres">
      <dgm:prSet presAssocID="{6FF2F9E1-2D3C-4E9D-B993-A15C609869DF}" presName="parentLin" presStyleCnt="0"/>
      <dgm:spPr/>
    </dgm:pt>
    <dgm:pt modelId="{4CC3DB93-045D-463C-A48B-12F5A75AE922}" type="pres">
      <dgm:prSet presAssocID="{6FF2F9E1-2D3C-4E9D-B993-A15C609869DF}" presName="parentLeftMargin" presStyleLbl="node1" presStyleIdx="1" presStyleCnt="3"/>
      <dgm:spPr/>
      <dgm:t>
        <a:bodyPr/>
        <a:lstStyle/>
        <a:p>
          <a:endParaRPr lang="en-US"/>
        </a:p>
      </dgm:t>
    </dgm:pt>
    <dgm:pt modelId="{258F862D-7EA9-4527-870D-197EBF90B751}" type="pres">
      <dgm:prSet presAssocID="{6FF2F9E1-2D3C-4E9D-B993-A15C609869DF}" presName="parentText" presStyleLbl="node1" presStyleIdx="2" presStyleCnt="3">
        <dgm:presLayoutVars>
          <dgm:chMax val="0"/>
          <dgm:bulletEnabled val="1"/>
        </dgm:presLayoutVars>
      </dgm:prSet>
      <dgm:spPr/>
      <dgm:t>
        <a:bodyPr/>
        <a:lstStyle/>
        <a:p>
          <a:endParaRPr lang="en-US"/>
        </a:p>
      </dgm:t>
    </dgm:pt>
    <dgm:pt modelId="{309AC5A4-E29C-4038-8C11-CDF56D862C50}" type="pres">
      <dgm:prSet presAssocID="{6FF2F9E1-2D3C-4E9D-B993-A15C609869DF}" presName="negativeSpace" presStyleCnt="0"/>
      <dgm:spPr/>
    </dgm:pt>
    <dgm:pt modelId="{B00597A7-C061-4447-8A01-74ADBF92C475}" type="pres">
      <dgm:prSet presAssocID="{6FF2F9E1-2D3C-4E9D-B993-A15C609869DF}" presName="childText" presStyleLbl="conFgAcc1" presStyleIdx="2" presStyleCnt="3">
        <dgm:presLayoutVars>
          <dgm:bulletEnabled val="1"/>
        </dgm:presLayoutVars>
      </dgm:prSet>
      <dgm:spPr/>
      <dgm:t>
        <a:bodyPr/>
        <a:lstStyle/>
        <a:p>
          <a:endParaRPr lang="en-US"/>
        </a:p>
      </dgm:t>
    </dgm:pt>
  </dgm:ptLst>
  <dgm:cxnLst>
    <dgm:cxn modelId="{463B60E9-3B7B-4A72-9367-B0A1CCFB0EB4}" srcId="{6FF2F9E1-2D3C-4E9D-B993-A15C609869DF}" destId="{6903991E-21A9-4BF2-9B20-348263A475E3}" srcOrd="5" destOrd="0" parTransId="{27CB88F1-05E0-4EFC-A41F-9769A66CDCF3}" sibTransId="{52B85497-3B6F-4F26-B782-16A596E0CB2E}"/>
    <dgm:cxn modelId="{A5A76651-B654-4AD9-A603-FCB5873BE647}" type="presOf" srcId="{F2E492EF-7C5A-4E6C-94F5-87E86510DEBA}" destId="{92F92B6B-FA74-4B77-9980-C7A0234C76AE}" srcOrd="0" destOrd="0" presId="urn:microsoft.com/office/officeart/2005/8/layout/list1"/>
    <dgm:cxn modelId="{C2428DDE-95B5-45AA-BBA7-AD32E8A422F6}" type="presOf" srcId="{408BE072-D5D3-4E12-815B-F909B747B82C}" destId="{EA9D67B4-44CE-4E09-AC20-A53FA0BC949C}" srcOrd="0" destOrd="0" presId="urn:microsoft.com/office/officeart/2005/8/layout/list1"/>
    <dgm:cxn modelId="{BE939163-A0A4-4540-9B30-26A0A15A2C66}" type="presOf" srcId="{4905362E-947E-4E5D-B99A-1323668BAD1F}" destId="{75C247C7-0F1F-49B4-9D80-08F5F40DE37F}" srcOrd="0" destOrd="3" presId="urn:microsoft.com/office/officeart/2005/8/layout/list1"/>
    <dgm:cxn modelId="{6D8F6093-640F-4C27-829C-D6EE7365AEB3}" srcId="{75B7B951-654A-4563-B049-A109A038D791}" destId="{25FBD98C-45E4-459F-A10C-0D9B527E246E}" srcOrd="0" destOrd="0" parTransId="{163B0ABF-ABCB-433A-8E00-77C2E138F62F}" sibTransId="{7BFE765E-179F-4043-9BA5-FD85A909DE85}"/>
    <dgm:cxn modelId="{D68BB0BE-46C4-4E68-A225-13B10D84F49A}" type="presOf" srcId="{D47199E9-F5A7-4A17-9D56-6F869E5FE0C1}" destId="{B00597A7-C061-4447-8A01-74ADBF92C475}" srcOrd="0" destOrd="2" presId="urn:microsoft.com/office/officeart/2005/8/layout/list1"/>
    <dgm:cxn modelId="{CE8DB479-B1BB-49FA-9097-5617E43D5D6D}" type="presOf" srcId="{482010C8-419C-4F64-BF51-122823CA901B}" destId="{92F92B6B-FA74-4B77-9980-C7A0234C76AE}" srcOrd="0" destOrd="3" presId="urn:microsoft.com/office/officeart/2005/8/layout/list1"/>
    <dgm:cxn modelId="{316EBB00-09E3-4CAC-B986-C40C01D5F904}" srcId="{408BE072-D5D3-4E12-815B-F909B747B82C}" destId="{19AA98CE-ED3D-4B91-B0BD-FE5861D91949}" srcOrd="4" destOrd="0" parTransId="{65A7940E-36EF-4D17-820E-034F7703CE8E}" sibTransId="{92B3B88A-BC80-48E9-9F40-5A9058C42F0C}"/>
    <dgm:cxn modelId="{41A3C56B-4C52-4F80-A93A-47E151EB162C}" type="presOf" srcId="{675E7957-B29A-4D3C-B262-0FB48CC9A49E}" destId="{B00597A7-C061-4447-8A01-74ADBF92C475}" srcOrd="0" destOrd="6" presId="urn:microsoft.com/office/officeart/2005/8/layout/list1"/>
    <dgm:cxn modelId="{BFEE8FB0-962D-40A3-A58E-73A2A1E8B827}" srcId="{75B7B951-654A-4563-B049-A109A038D791}" destId="{4905362E-947E-4E5D-B99A-1323668BAD1F}" srcOrd="3" destOrd="0" parTransId="{B5E2EE5B-8031-48EC-B096-EC54735F00D4}" sibTransId="{2B0D83DA-BC0E-48AA-8DD3-530CF779E2D3}"/>
    <dgm:cxn modelId="{5DA58E8C-804E-43AC-853D-7F1A3ABEAACC}" type="presOf" srcId="{2C265690-269D-40B0-8955-A61F318010BD}" destId="{75C247C7-0F1F-49B4-9D80-08F5F40DE37F}" srcOrd="0" destOrd="1" presId="urn:microsoft.com/office/officeart/2005/8/layout/list1"/>
    <dgm:cxn modelId="{E8075BC9-4B50-4682-B3AF-8145C87F9FE5}" srcId="{408BE072-D5D3-4E12-815B-F909B747B82C}" destId="{482010C8-419C-4F64-BF51-122823CA901B}" srcOrd="3" destOrd="0" parTransId="{67205A87-C4F5-4D20-8AEA-0D4AC6D84B53}" sibTransId="{8DDCFA9A-14D9-4588-B60B-69AEC3762673}"/>
    <dgm:cxn modelId="{41D12215-B604-40D4-B88F-B8E176EA7DDE}" type="presOf" srcId="{8E794813-B39A-46BB-98E4-E95845500126}" destId="{92F92B6B-FA74-4B77-9980-C7A0234C76AE}" srcOrd="0" destOrd="2" presId="urn:microsoft.com/office/officeart/2005/8/layout/list1"/>
    <dgm:cxn modelId="{364B69C4-54B7-47EF-BCBC-7FA6EC566167}" srcId="{408BE072-D5D3-4E12-815B-F909B747B82C}" destId="{E018FB63-5D25-43B0-8339-A9B8DD95E99B}" srcOrd="1" destOrd="0" parTransId="{5847872C-469B-4B99-BE25-9DE685567B61}" sibTransId="{2AFB9E50-3A03-4E4E-A50C-A2F6E205B091}"/>
    <dgm:cxn modelId="{7800B748-F2B2-43EC-B8B4-A79361F6564B}" srcId="{75B7B951-654A-4563-B049-A109A038D791}" destId="{2C265690-269D-40B0-8955-A61F318010BD}" srcOrd="1" destOrd="0" parTransId="{E5EA66CD-CAF6-456B-9229-D660B156AEB3}" sibTransId="{6FA4C053-A781-4E7C-A651-C7D017C2E60F}"/>
    <dgm:cxn modelId="{A3631AA3-1237-49BD-A75E-DF9E0211AD10}" type="presOf" srcId="{6FF2F9E1-2D3C-4E9D-B993-A15C609869DF}" destId="{4CC3DB93-045D-463C-A48B-12F5A75AE922}" srcOrd="0" destOrd="0" presId="urn:microsoft.com/office/officeart/2005/8/layout/list1"/>
    <dgm:cxn modelId="{1FC214B6-5DA6-47F6-8E81-A378A7FB468E}" type="presOf" srcId="{408BE072-D5D3-4E12-815B-F909B747B82C}" destId="{D0F5E7B1-FFB4-4C0C-97B2-04DA900ED7AC}" srcOrd="1" destOrd="0" presId="urn:microsoft.com/office/officeart/2005/8/layout/list1"/>
    <dgm:cxn modelId="{3933293E-CFBB-4462-8B43-4096B5E9E4D3}" type="presOf" srcId="{2BED32F0-12DF-44AD-B026-948035879576}" destId="{B00597A7-C061-4447-8A01-74ADBF92C475}" srcOrd="0" destOrd="0" presId="urn:microsoft.com/office/officeart/2005/8/layout/list1"/>
    <dgm:cxn modelId="{33C13A44-98FF-429A-A377-BEDD73994139}" srcId="{DF10FBB6-D20C-475B-8478-DCE8D4AB9806}" destId="{6FF2F9E1-2D3C-4E9D-B993-A15C609869DF}" srcOrd="2" destOrd="0" parTransId="{9203E09D-4F8D-4969-95EE-F271E472FF29}" sibTransId="{B8DF3635-FA42-4BE3-9270-B985215088DF}"/>
    <dgm:cxn modelId="{ACB04A48-1E53-451E-B789-2700C891B255}" type="presOf" srcId="{6903991E-21A9-4BF2-9B20-348263A475E3}" destId="{B00597A7-C061-4447-8A01-74ADBF92C475}" srcOrd="0" destOrd="5" presId="urn:microsoft.com/office/officeart/2005/8/layout/list1"/>
    <dgm:cxn modelId="{C1EE4BF1-DDD1-4E66-BF46-5C6D61356AA7}" srcId="{408BE072-D5D3-4E12-815B-F909B747B82C}" destId="{8E794813-B39A-46BB-98E4-E95845500126}" srcOrd="2" destOrd="0" parTransId="{6AE39A29-539D-4335-A48E-707B2EE15F11}" sibTransId="{9BE85ECF-7A99-4E34-A14B-11F020A7A681}"/>
    <dgm:cxn modelId="{6CD0F587-0C10-40C9-A443-D99E5A010745}" type="presOf" srcId="{60A8ECDB-7CC5-4304-BE47-A7939BD6FF97}" destId="{92F92B6B-FA74-4B77-9980-C7A0234C76AE}" srcOrd="0" destOrd="5" presId="urn:microsoft.com/office/officeart/2005/8/layout/list1"/>
    <dgm:cxn modelId="{27886EF3-3AC4-4B07-A40C-56812FA1038E}" srcId="{6FF2F9E1-2D3C-4E9D-B993-A15C609869DF}" destId="{0372B7EB-E640-4059-BBB0-0DC73661D301}" srcOrd="1" destOrd="0" parTransId="{6E2CF28D-47BD-4FFC-9B6A-1BD7503D8F28}" sibTransId="{18A22039-4937-42D9-81D4-B1DBBCFEE68F}"/>
    <dgm:cxn modelId="{27E31EFF-3208-4FEA-8680-F8B809C6BA40}" type="presOf" srcId="{75B7B951-654A-4563-B049-A109A038D791}" destId="{517C70B7-E36A-4CFC-858B-035247BF6088}" srcOrd="1" destOrd="0" presId="urn:microsoft.com/office/officeart/2005/8/layout/list1"/>
    <dgm:cxn modelId="{22C45E2E-10CC-4BF8-A807-21580A06193E}" srcId="{DF10FBB6-D20C-475B-8478-DCE8D4AB9806}" destId="{75B7B951-654A-4563-B049-A109A038D791}" srcOrd="1" destOrd="0" parTransId="{4B412C6F-D234-499D-B159-3295B1AF132B}" sibTransId="{495BCF6D-3C1A-4470-B5A5-991AC9170289}"/>
    <dgm:cxn modelId="{EE2D0BD6-AB64-459A-A87D-A6D5F5F9A7C0}" type="presOf" srcId="{6FF2F9E1-2D3C-4E9D-B993-A15C609869DF}" destId="{258F862D-7EA9-4527-870D-197EBF90B751}" srcOrd="1" destOrd="0" presId="urn:microsoft.com/office/officeart/2005/8/layout/list1"/>
    <dgm:cxn modelId="{DAEED086-D29A-469B-8345-B3CF434AF062}" type="presOf" srcId="{0372B7EB-E640-4059-BBB0-0DC73661D301}" destId="{B00597A7-C061-4447-8A01-74ADBF92C475}" srcOrd="0" destOrd="1" presId="urn:microsoft.com/office/officeart/2005/8/layout/list1"/>
    <dgm:cxn modelId="{B3911F37-A7CD-4B72-BE27-A4880375F102}" type="presOf" srcId="{75B7B951-654A-4563-B049-A109A038D791}" destId="{FCC190F9-6116-47EA-A659-D5C07AA4CCDB}" srcOrd="0" destOrd="0" presId="urn:microsoft.com/office/officeart/2005/8/layout/list1"/>
    <dgm:cxn modelId="{6DC0815E-0EF7-4EAD-A65A-8438424BBC95}" srcId="{6FF2F9E1-2D3C-4E9D-B993-A15C609869DF}" destId="{D47199E9-F5A7-4A17-9D56-6F869E5FE0C1}" srcOrd="2" destOrd="0" parTransId="{F9E8DEC3-3A6A-4B8D-841D-5BB35B5C766B}" sibTransId="{3588DB75-4A7F-4E13-B9A3-7AD133AE6576}"/>
    <dgm:cxn modelId="{0A413B06-DF4C-47D8-BA56-560DFA87EAB7}" type="presOf" srcId="{42E3C63E-17C8-4A7D-B818-8F7D4866D174}" destId="{B00597A7-C061-4447-8A01-74ADBF92C475}" srcOrd="0" destOrd="4" presId="urn:microsoft.com/office/officeart/2005/8/layout/list1"/>
    <dgm:cxn modelId="{A981421F-DF03-4E3F-A7FE-DA800500A363}" type="presOf" srcId="{25FBD98C-45E4-459F-A10C-0D9B527E246E}" destId="{75C247C7-0F1F-49B4-9D80-08F5F40DE37F}" srcOrd="0" destOrd="0" presId="urn:microsoft.com/office/officeart/2005/8/layout/list1"/>
    <dgm:cxn modelId="{A286F157-0D35-4E82-8DE0-8598BDF960BA}" srcId="{6FF2F9E1-2D3C-4E9D-B993-A15C609869DF}" destId="{42E3C63E-17C8-4A7D-B818-8F7D4866D174}" srcOrd="4" destOrd="0" parTransId="{B26E7757-B12D-473F-B97E-DF1B1A93B4F6}" sibTransId="{F1854148-960B-405E-8A57-3C6DED5ACE70}"/>
    <dgm:cxn modelId="{F250ECA8-A240-43C8-B3BF-A6D3394E881E}" type="presOf" srcId="{72C854BE-0924-4043-B0DC-CDA7FA5C45C5}" destId="{B00597A7-C061-4447-8A01-74ADBF92C475}" srcOrd="0" destOrd="3" presId="urn:microsoft.com/office/officeart/2005/8/layout/list1"/>
    <dgm:cxn modelId="{6AE82A6A-9A21-474E-A0EF-B7CE6617E5A9}" srcId="{DF10FBB6-D20C-475B-8478-DCE8D4AB9806}" destId="{408BE072-D5D3-4E12-815B-F909B747B82C}" srcOrd="0" destOrd="0" parTransId="{DD4BA0D2-81A5-4AAB-B728-7775D5BD01DB}" sibTransId="{816E2B0F-AD05-48CD-8028-A7451BF23B61}"/>
    <dgm:cxn modelId="{D15453F9-0F53-4837-8B16-BF8001A09ED7}" type="presOf" srcId="{19AA98CE-ED3D-4B91-B0BD-FE5861D91949}" destId="{92F92B6B-FA74-4B77-9980-C7A0234C76AE}" srcOrd="0" destOrd="4" presId="urn:microsoft.com/office/officeart/2005/8/layout/list1"/>
    <dgm:cxn modelId="{1EB022FF-7888-44EB-BC5F-AD743C4A9F80}" srcId="{6FF2F9E1-2D3C-4E9D-B993-A15C609869DF}" destId="{2BED32F0-12DF-44AD-B026-948035879576}" srcOrd="0" destOrd="0" parTransId="{6285F5E8-588B-4574-8566-12B89BDAC9C5}" sibTransId="{113BC3AB-B94E-4B5C-82D3-791FE0CD8E27}"/>
    <dgm:cxn modelId="{0596E8FF-00D9-4EF3-A14B-14E70E4A19AD}" srcId="{6FF2F9E1-2D3C-4E9D-B993-A15C609869DF}" destId="{72C854BE-0924-4043-B0DC-CDA7FA5C45C5}" srcOrd="3" destOrd="0" parTransId="{EEA4D031-8912-4848-AD2B-26A2CB1B3849}" sibTransId="{694A0DB0-5939-4F0E-826C-9CE8C8060675}"/>
    <dgm:cxn modelId="{44F49D7B-5604-4AC0-9EE4-52031019F079}" srcId="{408BE072-D5D3-4E12-815B-F909B747B82C}" destId="{F2E492EF-7C5A-4E6C-94F5-87E86510DEBA}" srcOrd="0" destOrd="0" parTransId="{FD249864-D9F1-4798-A4A9-27250E4334A8}" sibTransId="{64123E44-C1B6-4C2D-BCAB-6F02B8F0DD74}"/>
    <dgm:cxn modelId="{A3EE81AC-3A95-46AE-A042-0A810D647494}" type="presOf" srcId="{E018FB63-5D25-43B0-8339-A9B8DD95E99B}" destId="{92F92B6B-FA74-4B77-9980-C7A0234C76AE}" srcOrd="0" destOrd="1" presId="urn:microsoft.com/office/officeart/2005/8/layout/list1"/>
    <dgm:cxn modelId="{D801763A-855B-4C73-81B6-49E991F95702}" srcId="{408BE072-D5D3-4E12-815B-F909B747B82C}" destId="{60A8ECDB-7CC5-4304-BE47-A7939BD6FF97}" srcOrd="5" destOrd="0" parTransId="{C55FC6DB-9514-4DF5-905F-5693BA653168}" sibTransId="{50001B1D-DCD4-4BFE-91C6-F2AF8E05BAC9}"/>
    <dgm:cxn modelId="{8F77991A-5388-4E1A-B5AC-5D0A45D2AE60}" srcId="{6FF2F9E1-2D3C-4E9D-B993-A15C609869DF}" destId="{675E7957-B29A-4D3C-B262-0FB48CC9A49E}" srcOrd="6" destOrd="0" parTransId="{571DD929-FDFE-4F11-8CE2-E7DAA429759D}" sibTransId="{DB3B09D9-8D64-4FF3-90BE-2E55C3EB08DA}"/>
    <dgm:cxn modelId="{0B8037AE-DB22-463F-8B11-27BB311CEF82}" type="presOf" srcId="{DF10FBB6-D20C-475B-8478-DCE8D4AB9806}" destId="{99C3CB08-A065-4116-B1F3-91E3BE4AF147}" srcOrd="0" destOrd="0" presId="urn:microsoft.com/office/officeart/2005/8/layout/list1"/>
    <dgm:cxn modelId="{84222FF7-5682-4634-82AE-71104635E34B}" type="presOf" srcId="{9174C78F-471F-47EE-B0B5-2B045989995D}" destId="{75C247C7-0F1F-49B4-9D80-08F5F40DE37F}" srcOrd="0" destOrd="2" presId="urn:microsoft.com/office/officeart/2005/8/layout/list1"/>
    <dgm:cxn modelId="{3039FBEB-77D0-48B9-A426-95318E5F3534}" srcId="{75B7B951-654A-4563-B049-A109A038D791}" destId="{9174C78F-471F-47EE-B0B5-2B045989995D}" srcOrd="2" destOrd="0" parTransId="{A29D47B2-8168-479A-BD77-B43DEB50F95B}" sibTransId="{759AFE0D-099E-49E1-A3AA-E031559C65AE}"/>
    <dgm:cxn modelId="{E921CFAC-9BA1-40BF-92D8-F3259DA7BC41}" type="presParOf" srcId="{99C3CB08-A065-4116-B1F3-91E3BE4AF147}" destId="{EF028675-F6BC-461E-8BE4-1951A2EE3B7D}" srcOrd="0" destOrd="0" presId="urn:microsoft.com/office/officeart/2005/8/layout/list1"/>
    <dgm:cxn modelId="{C285CE12-93C4-42F7-80FE-7F255BD93732}" type="presParOf" srcId="{EF028675-F6BC-461E-8BE4-1951A2EE3B7D}" destId="{EA9D67B4-44CE-4E09-AC20-A53FA0BC949C}" srcOrd="0" destOrd="0" presId="urn:microsoft.com/office/officeart/2005/8/layout/list1"/>
    <dgm:cxn modelId="{1AC7DFB2-A222-4C6B-AFDA-FCE87385A570}" type="presParOf" srcId="{EF028675-F6BC-461E-8BE4-1951A2EE3B7D}" destId="{D0F5E7B1-FFB4-4C0C-97B2-04DA900ED7AC}" srcOrd="1" destOrd="0" presId="urn:microsoft.com/office/officeart/2005/8/layout/list1"/>
    <dgm:cxn modelId="{B902A1DD-51B3-4833-A253-559E85FCC802}" type="presParOf" srcId="{99C3CB08-A065-4116-B1F3-91E3BE4AF147}" destId="{A834BB4F-80A0-4B30-B277-121714E56AD6}" srcOrd="1" destOrd="0" presId="urn:microsoft.com/office/officeart/2005/8/layout/list1"/>
    <dgm:cxn modelId="{7DFB4404-8464-4420-8A40-2678964A78BD}" type="presParOf" srcId="{99C3CB08-A065-4116-B1F3-91E3BE4AF147}" destId="{92F92B6B-FA74-4B77-9980-C7A0234C76AE}" srcOrd="2" destOrd="0" presId="urn:microsoft.com/office/officeart/2005/8/layout/list1"/>
    <dgm:cxn modelId="{5F166ABB-1C85-41E5-860C-0D437CC12060}" type="presParOf" srcId="{99C3CB08-A065-4116-B1F3-91E3BE4AF147}" destId="{33E0E715-D401-4912-B6E6-96B9B8FC006B}" srcOrd="3" destOrd="0" presId="urn:microsoft.com/office/officeart/2005/8/layout/list1"/>
    <dgm:cxn modelId="{C48AE4F8-8334-4295-A133-1AFABD858688}" type="presParOf" srcId="{99C3CB08-A065-4116-B1F3-91E3BE4AF147}" destId="{982ACD84-5ADD-4887-8971-5F7AE68ED999}" srcOrd="4" destOrd="0" presId="urn:microsoft.com/office/officeart/2005/8/layout/list1"/>
    <dgm:cxn modelId="{C45A3A03-9675-4C9F-AE50-07608A842E0F}" type="presParOf" srcId="{982ACD84-5ADD-4887-8971-5F7AE68ED999}" destId="{FCC190F9-6116-47EA-A659-D5C07AA4CCDB}" srcOrd="0" destOrd="0" presId="urn:microsoft.com/office/officeart/2005/8/layout/list1"/>
    <dgm:cxn modelId="{6185FB8E-4716-40F2-907D-94FB9671C393}" type="presParOf" srcId="{982ACD84-5ADD-4887-8971-5F7AE68ED999}" destId="{517C70B7-E36A-4CFC-858B-035247BF6088}" srcOrd="1" destOrd="0" presId="urn:microsoft.com/office/officeart/2005/8/layout/list1"/>
    <dgm:cxn modelId="{518639C2-C589-4A3B-AACC-00BD08D5D260}" type="presParOf" srcId="{99C3CB08-A065-4116-B1F3-91E3BE4AF147}" destId="{9243FBEE-FD7E-4637-8678-251062EF1AA7}" srcOrd="5" destOrd="0" presId="urn:microsoft.com/office/officeart/2005/8/layout/list1"/>
    <dgm:cxn modelId="{3A5A9038-BDE5-4640-BA2B-C99AB2F6FB96}" type="presParOf" srcId="{99C3CB08-A065-4116-B1F3-91E3BE4AF147}" destId="{75C247C7-0F1F-49B4-9D80-08F5F40DE37F}" srcOrd="6" destOrd="0" presId="urn:microsoft.com/office/officeart/2005/8/layout/list1"/>
    <dgm:cxn modelId="{23F0526E-1969-4519-9137-61AE73C2BDBD}" type="presParOf" srcId="{99C3CB08-A065-4116-B1F3-91E3BE4AF147}" destId="{703332E0-7E88-4BAE-AAFB-E29E426A1D4B}" srcOrd="7" destOrd="0" presId="urn:microsoft.com/office/officeart/2005/8/layout/list1"/>
    <dgm:cxn modelId="{A0D8C342-834D-41EE-96A8-BE20708436DA}" type="presParOf" srcId="{99C3CB08-A065-4116-B1F3-91E3BE4AF147}" destId="{B0188C31-28A1-4D54-902A-73C175241750}" srcOrd="8" destOrd="0" presId="urn:microsoft.com/office/officeart/2005/8/layout/list1"/>
    <dgm:cxn modelId="{548BD13B-4DA7-41AB-91B9-CB913E759ADD}" type="presParOf" srcId="{B0188C31-28A1-4D54-902A-73C175241750}" destId="{4CC3DB93-045D-463C-A48B-12F5A75AE922}" srcOrd="0" destOrd="0" presId="urn:microsoft.com/office/officeart/2005/8/layout/list1"/>
    <dgm:cxn modelId="{5B68A770-582B-4254-AAE5-B67AE8FC16B5}" type="presParOf" srcId="{B0188C31-28A1-4D54-902A-73C175241750}" destId="{258F862D-7EA9-4527-870D-197EBF90B751}" srcOrd="1" destOrd="0" presId="urn:microsoft.com/office/officeart/2005/8/layout/list1"/>
    <dgm:cxn modelId="{9A963D75-49AE-4EBC-8E45-07B1CBB7384F}" type="presParOf" srcId="{99C3CB08-A065-4116-B1F3-91E3BE4AF147}" destId="{309AC5A4-E29C-4038-8C11-CDF56D862C50}" srcOrd="9" destOrd="0" presId="urn:microsoft.com/office/officeart/2005/8/layout/list1"/>
    <dgm:cxn modelId="{8CC6E246-ECE7-44D2-8B33-D32B96895F08}" type="presParOf" srcId="{99C3CB08-A065-4116-B1F3-91E3BE4AF147}" destId="{B00597A7-C061-4447-8A01-74ADBF92C475}" srcOrd="10" destOrd="0" presId="urn:microsoft.com/office/officeart/2005/8/layout/list1"/>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F10FBB6-D20C-475B-8478-DCE8D4AB9806}"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D6295F3B-54FD-4E56-943B-BF6E704C5651}">
      <dgm:prSet/>
      <dgm:spPr/>
      <dgm:t>
        <a:bodyPr/>
        <a:lstStyle/>
        <a:p>
          <a:pPr rtl="0"/>
          <a:r>
            <a:rPr lang="en-US" b="1" dirty="0" smtClean="0"/>
            <a:t>Extended Meta-Data</a:t>
          </a:r>
          <a:endParaRPr lang="en-US" b="1" dirty="0"/>
        </a:p>
      </dgm:t>
    </dgm:pt>
    <dgm:pt modelId="{DB3300EC-B21D-4CB2-8A2D-B3E08F30EE04}" type="parTrans" cxnId="{DA9E9C8C-17CC-4E6E-9AD5-58DD22297779}">
      <dgm:prSet/>
      <dgm:spPr/>
      <dgm:t>
        <a:bodyPr/>
        <a:lstStyle/>
        <a:p>
          <a:endParaRPr lang="en-US"/>
        </a:p>
      </dgm:t>
    </dgm:pt>
    <dgm:pt modelId="{D96089E4-EFC5-4768-AE7A-974586E6BB1F}" type="sibTrans" cxnId="{DA9E9C8C-17CC-4E6E-9AD5-58DD22297779}">
      <dgm:prSet/>
      <dgm:spPr/>
      <dgm:t>
        <a:bodyPr/>
        <a:lstStyle/>
        <a:p>
          <a:endParaRPr lang="en-US"/>
        </a:p>
      </dgm:t>
    </dgm:pt>
    <dgm:pt modelId="{E624E81D-3833-4D02-BA98-6EC65A7E2E95}">
      <dgm:prSet/>
      <dgm:spPr/>
      <dgm:t>
        <a:bodyPr/>
        <a:lstStyle/>
        <a:p>
          <a:pPr rtl="0"/>
          <a:r>
            <a:rPr lang="en-US" dirty="0" smtClean="0"/>
            <a:t>Internal-ID</a:t>
          </a:r>
          <a:endParaRPr lang="en-US" dirty="0"/>
        </a:p>
      </dgm:t>
    </dgm:pt>
    <dgm:pt modelId="{EFBD4EE5-4203-43C8-863C-7C3034A6DDA7}" type="parTrans" cxnId="{7F1C5C73-687C-44C9-8375-5DD70C15F525}">
      <dgm:prSet/>
      <dgm:spPr/>
      <dgm:t>
        <a:bodyPr/>
        <a:lstStyle/>
        <a:p>
          <a:endParaRPr lang="en-US"/>
        </a:p>
      </dgm:t>
    </dgm:pt>
    <dgm:pt modelId="{512C32F0-4D07-4FF1-905F-4E9255962EC5}" type="sibTrans" cxnId="{7F1C5C73-687C-44C9-8375-5DD70C15F525}">
      <dgm:prSet/>
      <dgm:spPr/>
      <dgm:t>
        <a:bodyPr/>
        <a:lstStyle/>
        <a:p>
          <a:endParaRPr lang="en-US"/>
        </a:p>
      </dgm:t>
    </dgm:pt>
    <dgm:pt modelId="{6583D88F-4F72-4CBB-A0D0-996267A853F0}">
      <dgm:prSet/>
      <dgm:spPr/>
      <dgm:t>
        <a:bodyPr/>
        <a:lstStyle/>
        <a:p>
          <a:pPr rtl="0"/>
          <a:r>
            <a:rPr lang="en-US" dirty="0" smtClean="0"/>
            <a:t>Parent Groups/SubGroups</a:t>
          </a:r>
          <a:endParaRPr lang="en-US" dirty="0"/>
        </a:p>
      </dgm:t>
    </dgm:pt>
    <dgm:pt modelId="{3FE660EA-53BE-4CBF-A1FA-C0DE190F37C1}" type="parTrans" cxnId="{EF845F94-B2B9-4CB4-8DFF-CF029E8D98B7}">
      <dgm:prSet/>
      <dgm:spPr/>
      <dgm:t>
        <a:bodyPr/>
        <a:lstStyle/>
        <a:p>
          <a:endParaRPr lang="en-US"/>
        </a:p>
      </dgm:t>
    </dgm:pt>
    <dgm:pt modelId="{1BCC769B-56AC-420F-8D56-7587BEC00C90}" type="sibTrans" cxnId="{EF845F94-B2B9-4CB4-8DFF-CF029E8D98B7}">
      <dgm:prSet/>
      <dgm:spPr/>
      <dgm:t>
        <a:bodyPr/>
        <a:lstStyle/>
        <a:p>
          <a:endParaRPr lang="en-US"/>
        </a:p>
      </dgm:t>
    </dgm:pt>
    <dgm:pt modelId="{2FF0AD12-24DA-46C6-9DFB-E5257431AE52}">
      <dgm:prSet/>
      <dgm:spPr/>
      <dgm:t>
        <a:bodyPr/>
        <a:lstStyle/>
        <a:p>
          <a:pPr rtl="0"/>
          <a:r>
            <a:rPr lang="en-US" dirty="0" smtClean="0"/>
            <a:t>Type of Test</a:t>
          </a:r>
          <a:endParaRPr lang="en-US" dirty="0"/>
        </a:p>
      </dgm:t>
    </dgm:pt>
    <dgm:pt modelId="{28F97668-D1A8-44B8-AF9E-F123F9209B56}" type="parTrans" cxnId="{5B320108-8F6B-46E2-85ED-7B8DCDF848E0}">
      <dgm:prSet/>
      <dgm:spPr/>
      <dgm:t>
        <a:bodyPr/>
        <a:lstStyle/>
        <a:p>
          <a:endParaRPr lang="en-US"/>
        </a:p>
      </dgm:t>
    </dgm:pt>
    <dgm:pt modelId="{28938D7F-0787-46E2-8E3A-7BCD5AB908DA}" type="sibTrans" cxnId="{5B320108-8F6B-46E2-85ED-7B8DCDF848E0}">
      <dgm:prSet/>
      <dgm:spPr/>
      <dgm:t>
        <a:bodyPr/>
        <a:lstStyle/>
        <a:p>
          <a:endParaRPr lang="en-US"/>
        </a:p>
      </dgm:t>
    </dgm:pt>
    <dgm:pt modelId="{65610944-5C33-4C38-955C-74A2861121E2}">
      <dgm:prSet/>
      <dgm:spPr/>
      <dgm:t>
        <a:bodyPr/>
        <a:lstStyle/>
        <a:p>
          <a:pPr rtl="0"/>
          <a:r>
            <a:rPr lang="en-US" dirty="0" smtClean="0"/>
            <a:t>Priority</a:t>
          </a:r>
          <a:endParaRPr lang="en-US" dirty="0"/>
        </a:p>
      </dgm:t>
    </dgm:pt>
    <dgm:pt modelId="{FBA1AA75-F568-44CB-976A-25A388BDD6BF}" type="parTrans" cxnId="{FCAD870B-9374-43DA-9545-5E40D1266F8F}">
      <dgm:prSet/>
      <dgm:spPr/>
      <dgm:t>
        <a:bodyPr/>
        <a:lstStyle/>
        <a:p>
          <a:endParaRPr lang="en-US"/>
        </a:p>
      </dgm:t>
    </dgm:pt>
    <dgm:pt modelId="{F3547B54-0BF4-48E0-8706-96DB82E108F1}" type="sibTrans" cxnId="{FCAD870B-9374-43DA-9545-5E40D1266F8F}">
      <dgm:prSet/>
      <dgm:spPr/>
      <dgm:t>
        <a:bodyPr/>
        <a:lstStyle/>
        <a:p>
          <a:endParaRPr lang="en-US"/>
        </a:p>
      </dgm:t>
    </dgm:pt>
    <dgm:pt modelId="{51ADCE63-DC95-41F3-98AD-0E29016ED8F2}">
      <dgm:prSet/>
      <dgm:spPr/>
      <dgm:t>
        <a:bodyPr/>
        <a:lstStyle/>
        <a:p>
          <a:pPr rtl="0"/>
          <a:r>
            <a:rPr lang="en-US" b="1" dirty="0" smtClean="0"/>
            <a:t>From Run-Time Configuration </a:t>
          </a:r>
          <a:endParaRPr lang="en-US" dirty="0"/>
        </a:p>
      </dgm:t>
    </dgm:pt>
    <dgm:pt modelId="{6B117B65-1AFF-4634-BBFB-B3ECE5419324}" type="parTrans" cxnId="{2D0C03FD-823B-4796-98AC-E11369BDEBD2}">
      <dgm:prSet/>
      <dgm:spPr/>
      <dgm:t>
        <a:bodyPr/>
        <a:lstStyle/>
        <a:p>
          <a:endParaRPr lang="en-US"/>
        </a:p>
      </dgm:t>
    </dgm:pt>
    <dgm:pt modelId="{2254BA2B-160E-4CA1-95F6-BC89737B26F6}" type="sibTrans" cxnId="{2D0C03FD-823B-4796-98AC-E11369BDEBD2}">
      <dgm:prSet/>
      <dgm:spPr/>
      <dgm:t>
        <a:bodyPr/>
        <a:lstStyle/>
        <a:p>
          <a:endParaRPr lang="en-US"/>
        </a:p>
      </dgm:t>
    </dgm:pt>
    <dgm:pt modelId="{173E85CB-D001-4F61-A055-5AF7925F5B4A}">
      <dgm:prSet/>
      <dgm:spPr/>
      <dgm:t>
        <a:bodyPr/>
        <a:lstStyle/>
        <a:p>
          <a:pPr rtl="0"/>
          <a:r>
            <a:rPr lang="en-US" dirty="0" smtClean="0"/>
            <a:t>Product Under Test</a:t>
          </a:r>
          <a:endParaRPr lang="en-US" dirty="0"/>
        </a:p>
      </dgm:t>
    </dgm:pt>
    <dgm:pt modelId="{1FD602D4-EC60-419F-BD13-82100428240B}" type="parTrans" cxnId="{E7241373-4A68-42FF-8E6D-ED07A095F385}">
      <dgm:prSet/>
      <dgm:spPr/>
      <dgm:t>
        <a:bodyPr/>
        <a:lstStyle/>
        <a:p>
          <a:endParaRPr lang="en-US"/>
        </a:p>
      </dgm:t>
    </dgm:pt>
    <dgm:pt modelId="{947619BA-EDDE-4C42-BDB6-2E4E7ABEC417}" type="sibTrans" cxnId="{E7241373-4A68-42FF-8E6D-ED07A095F385}">
      <dgm:prSet/>
      <dgm:spPr/>
      <dgm:t>
        <a:bodyPr/>
        <a:lstStyle/>
        <a:p>
          <a:endParaRPr lang="en-US"/>
        </a:p>
      </dgm:t>
    </dgm:pt>
    <dgm:pt modelId="{630ABE6E-93D1-4DAE-A0A9-BD09D06DD977}">
      <dgm:prSet/>
      <dgm:spPr/>
      <dgm:t>
        <a:bodyPr/>
        <a:lstStyle/>
        <a:p>
          <a:pPr rtl="0"/>
          <a:r>
            <a:rPr lang="en-US" dirty="0" smtClean="0"/>
            <a:t>Build Under Test</a:t>
          </a:r>
          <a:endParaRPr lang="en-US" dirty="0"/>
        </a:p>
      </dgm:t>
    </dgm:pt>
    <dgm:pt modelId="{95EA092E-05EF-40EF-B890-5AC6F353EA9E}" type="parTrans" cxnId="{88A5BE1A-BDEC-414A-A945-FA46EE64E260}">
      <dgm:prSet/>
      <dgm:spPr/>
      <dgm:t>
        <a:bodyPr/>
        <a:lstStyle/>
        <a:p>
          <a:endParaRPr lang="en-US"/>
        </a:p>
      </dgm:t>
    </dgm:pt>
    <dgm:pt modelId="{A3D51AD1-9193-4C93-8406-7229EF63CCA4}" type="sibTrans" cxnId="{88A5BE1A-BDEC-414A-A945-FA46EE64E260}">
      <dgm:prSet/>
      <dgm:spPr/>
      <dgm:t>
        <a:bodyPr/>
        <a:lstStyle/>
        <a:p>
          <a:endParaRPr lang="en-US"/>
        </a:p>
      </dgm:t>
    </dgm:pt>
    <dgm:pt modelId="{35035F20-F8D4-4682-9CBA-56321C7E5B36}">
      <dgm:prSet/>
      <dgm:spPr/>
      <dgm:t>
        <a:bodyPr/>
        <a:lstStyle/>
        <a:p>
          <a:pPr rtl="0"/>
          <a:r>
            <a:rPr lang="en-US" dirty="0" smtClean="0"/>
            <a:t>Platform Under Test</a:t>
          </a:r>
          <a:endParaRPr lang="en-US" dirty="0"/>
        </a:p>
      </dgm:t>
    </dgm:pt>
    <dgm:pt modelId="{E6D37C35-785D-4F1A-96A2-277FED364038}" type="parTrans" cxnId="{84A8BC5C-DE4B-438B-A1E1-21928EB150EA}">
      <dgm:prSet/>
      <dgm:spPr/>
      <dgm:t>
        <a:bodyPr/>
        <a:lstStyle/>
        <a:p>
          <a:endParaRPr lang="en-US"/>
        </a:p>
      </dgm:t>
    </dgm:pt>
    <dgm:pt modelId="{36085436-F5C6-4DE5-B19C-913DA98D2CD1}" type="sibTrans" cxnId="{84A8BC5C-DE4B-438B-A1E1-21928EB150EA}">
      <dgm:prSet/>
      <dgm:spPr/>
      <dgm:t>
        <a:bodyPr/>
        <a:lstStyle/>
        <a:p>
          <a:endParaRPr lang="en-US"/>
        </a:p>
      </dgm:t>
    </dgm:pt>
    <dgm:pt modelId="{4BDB1259-300B-4FDA-972E-2E429E7CE861}">
      <dgm:prSet/>
      <dgm:spPr/>
      <dgm:t>
        <a:bodyPr/>
        <a:lstStyle/>
        <a:p>
          <a:pPr rtl="0"/>
          <a:r>
            <a:rPr lang="en-US" dirty="0" smtClean="0"/>
            <a:t>Regression Options – Priority / Author/ Creation Date /Version / Bugs etc.</a:t>
          </a:r>
          <a:endParaRPr lang="en-US" dirty="0"/>
        </a:p>
      </dgm:t>
    </dgm:pt>
    <dgm:pt modelId="{8493026C-6324-4CBA-89B7-D72E4CC42AE4}" type="parTrans" cxnId="{15FB2C22-4B80-4A15-AF5A-600BDC90C85B}">
      <dgm:prSet/>
      <dgm:spPr/>
      <dgm:t>
        <a:bodyPr/>
        <a:lstStyle/>
        <a:p>
          <a:endParaRPr lang="en-US"/>
        </a:p>
      </dgm:t>
    </dgm:pt>
    <dgm:pt modelId="{855039DB-57C5-4612-9537-0AA11513A020}" type="sibTrans" cxnId="{15FB2C22-4B80-4A15-AF5A-600BDC90C85B}">
      <dgm:prSet/>
      <dgm:spPr/>
      <dgm:t>
        <a:bodyPr/>
        <a:lstStyle/>
        <a:p>
          <a:endParaRPr lang="en-US"/>
        </a:p>
      </dgm:t>
    </dgm:pt>
    <dgm:pt modelId="{EA3341FF-7B8F-4B2F-93DB-2036A1B4C5B5}">
      <dgm:prSet/>
      <dgm:spPr/>
      <dgm:t>
        <a:bodyPr/>
        <a:lstStyle/>
        <a:p>
          <a:pPr rtl="0"/>
          <a:r>
            <a:rPr lang="en-US" dirty="0" smtClean="0"/>
            <a:t>Performance Logging Options</a:t>
          </a:r>
          <a:endParaRPr lang="en-US" dirty="0"/>
        </a:p>
      </dgm:t>
    </dgm:pt>
    <dgm:pt modelId="{6260E320-1512-4A72-AB7F-DE0D7C020306}" type="parTrans" cxnId="{EB289F60-4DF8-4BC0-9B64-306AB02AA897}">
      <dgm:prSet/>
      <dgm:spPr/>
      <dgm:t>
        <a:bodyPr/>
        <a:lstStyle/>
        <a:p>
          <a:endParaRPr lang="en-US"/>
        </a:p>
      </dgm:t>
    </dgm:pt>
    <dgm:pt modelId="{C09AC7C2-F7AF-47A1-B53D-82310ABD382E}" type="sibTrans" cxnId="{EB289F60-4DF8-4BC0-9B64-306AB02AA897}">
      <dgm:prSet/>
      <dgm:spPr/>
      <dgm:t>
        <a:bodyPr/>
        <a:lstStyle/>
        <a:p>
          <a:endParaRPr lang="en-US"/>
        </a:p>
      </dgm:t>
    </dgm:pt>
    <dgm:pt modelId="{2540DA3B-93C6-4C96-AA3A-502A71F29F86}">
      <dgm:prSet/>
      <dgm:spPr/>
      <dgm:t>
        <a:bodyPr/>
        <a:lstStyle/>
        <a:p>
          <a:pPr rtl="0"/>
          <a:r>
            <a:rPr lang="en-US" dirty="0" smtClean="0"/>
            <a:t>Debug Mode On/Off</a:t>
          </a:r>
          <a:endParaRPr lang="en-US" dirty="0"/>
        </a:p>
      </dgm:t>
    </dgm:pt>
    <dgm:pt modelId="{9ADD1DA1-B1AD-4383-B82A-5D1E32942F1F}" type="parTrans" cxnId="{79CC9A19-A957-47B5-9EAE-23B48E52B6ED}">
      <dgm:prSet/>
      <dgm:spPr/>
      <dgm:t>
        <a:bodyPr/>
        <a:lstStyle/>
        <a:p>
          <a:endParaRPr lang="en-US"/>
        </a:p>
      </dgm:t>
    </dgm:pt>
    <dgm:pt modelId="{19E629F1-1C9A-48C2-A728-412C00D1A947}" type="sibTrans" cxnId="{79CC9A19-A957-47B5-9EAE-23B48E52B6ED}">
      <dgm:prSet/>
      <dgm:spPr/>
      <dgm:t>
        <a:bodyPr/>
        <a:lstStyle/>
        <a:p>
          <a:endParaRPr lang="en-US"/>
        </a:p>
      </dgm:t>
    </dgm:pt>
    <dgm:pt modelId="{237BFB90-1696-424D-A541-74526D256E13}">
      <dgm:prSet/>
      <dgm:spPr/>
      <dgm:t>
        <a:bodyPr/>
        <a:lstStyle/>
        <a:p>
          <a:pPr rtl="0"/>
          <a:r>
            <a:rPr lang="en-US" dirty="0" smtClean="0"/>
            <a:t>Base Reference Directory Path</a:t>
          </a:r>
          <a:endParaRPr lang="en-US" dirty="0"/>
        </a:p>
      </dgm:t>
    </dgm:pt>
    <dgm:pt modelId="{85544821-EEC1-4D09-8763-A5F726D09282}" type="parTrans" cxnId="{9E56ABF1-5106-47D2-BC5B-6898F9FEF405}">
      <dgm:prSet/>
      <dgm:spPr/>
      <dgm:t>
        <a:bodyPr/>
        <a:lstStyle/>
        <a:p>
          <a:endParaRPr lang="en-US"/>
        </a:p>
      </dgm:t>
    </dgm:pt>
    <dgm:pt modelId="{3505F1AF-1E4A-4032-B0CE-9A30C7B00D76}" type="sibTrans" cxnId="{9E56ABF1-5106-47D2-BC5B-6898F9FEF405}">
      <dgm:prSet/>
      <dgm:spPr/>
      <dgm:t>
        <a:bodyPr/>
        <a:lstStyle/>
        <a:p>
          <a:endParaRPr lang="en-US"/>
        </a:p>
      </dgm:t>
    </dgm:pt>
    <dgm:pt modelId="{6B1F2394-1F90-4B34-B6D8-B1FED220310D}">
      <dgm:prSet/>
      <dgm:spPr/>
      <dgm:t>
        <a:bodyPr/>
        <a:lstStyle/>
        <a:p>
          <a:pPr rtl="0"/>
          <a:r>
            <a:rPr lang="en-US" dirty="0" smtClean="0"/>
            <a:t>Mode of Execution – Actual mode /Stub mode</a:t>
          </a:r>
          <a:endParaRPr lang="en-US" dirty="0"/>
        </a:p>
      </dgm:t>
    </dgm:pt>
    <dgm:pt modelId="{7B5A1D2C-CBA4-44B2-B080-DEF70B17A054}" type="parTrans" cxnId="{29860100-8FED-4DD3-9B4F-6C98E00AC118}">
      <dgm:prSet/>
      <dgm:spPr/>
      <dgm:t>
        <a:bodyPr/>
        <a:lstStyle/>
        <a:p>
          <a:endParaRPr lang="en-US"/>
        </a:p>
      </dgm:t>
    </dgm:pt>
    <dgm:pt modelId="{5621F9D8-112C-4B42-A4A6-C6D8BFE59B57}" type="sibTrans" cxnId="{29860100-8FED-4DD3-9B4F-6C98E00AC118}">
      <dgm:prSet/>
      <dgm:spPr/>
      <dgm:t>
        <a:bodyPr/>
        <a:lstStyle/>
        <a:p>
          <a:endParaRPr lang="en-US"/>
        </a:p>
      </dgm:t>
    </dgm:pt>
    <dgm:pt modelId="{C033FD2E-CEEA-41C4-8661-5FA8AFF29781}">
      <dgm:prSet/>
      <dgm:spPr/>
      <dgm:t>
        <a:bodyPr/>
        <a:lstStyle/>
        <a:p>
          <a:pPr rtl="0"/>
          <a:r>
            <a:rPr lang="en-US" b="1" dirty="0" smtClean="0"/>
            <a:t>Execution Properties</a:t>
          </a:r>
          <a:endParaRPr lang="en-US" dirty="0"/>
        </a:p>
      </dgm:t>
    </dgm:pt>
    <dgm:pt modelId="{F7F8AD2C-2E43-4EDE-A65B-495BC88E656F}" type="parTrans" cxnId="{927FC9BB-A790-49B3-9BDF-AE5D36D2F882}">
      <dgm:prSet/>
      <dgm:spPr/>
      <dgm:t>
        <a:bodyPr/>
        <a:lstStyle/>
        <a:p>
          <a:endParaRPr lang="en-US"/>
        </a:p>
      </dgm:t>
    </dgm:pt>
    <dgm:pt modelId="{48C00107-6B92-4876-928E-F52EA2F75E12}" type="sibTrans" cxnId="{927FC9BB-A790-49B3-9BDF-AE5D36D2F882}">
      <dgm:prSet/>
      <dgm:spPr/>
      <dgm:t>
        <a:bodyPr/>
        <a:lstStyle/>
        <a:p>
          <a:endParaRPr lang="en-US"/>
        </a:p>
      </dgm:t>
    </dgm:pt>
    <dgm:pt modelId="{53E19252-B544-43D8-9955-7E8F857BE691}">
      <dgm:prSet/>
      <dgm:spPr/>
      <dgm:t>
        <a:bodyPr/>
        <a:lstStyle/>
        <a:p>
          <a:pPr rtl="0"/>
          <a:r>
            <a:rPr lang="en-US" dirty="0" smtClean="0"/>
            <a:t>Build Path</a:t>
          </a:r>
          <a:endParaRPr lang="en-US" dirty="0"/>
        </a:p>
      </dgm:t>
    </dgm:pt>
    <dgm:pt modelId="{EB950498-4E00-400E-8364-D63E9825ADAE}" type="parTrans" cxnId="{CA5F28F9-4689-4B9F-B1B6-7CD6AFC09FD5}">
      <dgm:prSet/>
      <dgm:spPr/>
      <dgm:t>
        <a:bodyPr/>
        <a:lstStyle/>
        <a:p>
          <a:endParaRPr lang="en-US"/>
        </a:p>
      </dgm:t>
    </dgm:pt>
    <dgm:pt modelId="{47E40450-DEF8-44A3-9945-78D7FCA40768}" type="sibTrans" cxnId="{CA5F28F9-4689-4B9F-B1B6-7CD6AFC09FD5}">
      <dgm:prSet/>
      <dgm:spPr/>
      <dgm:t>
        <a:bodyPr/>
        <a:lstStyle/>
        <a:p>
          <a:endParaRPr lang="en-US"/>
        </a:p>
      </dgm:t>
    </dgm:pt>
    <dgm:pt modelId="{1BBAC1DF-867D-4F04-BCC9-B9715CE4A8F8}">
      <dgm:prSet/>
      <dgm:spPr/>
      <dgm:t>
        <a:bodyPr/>
        <a:lstStyle/>
        <a:p>
          <a:pPr rtl="0"/>
          <a:r>
            <a:rPr lang="en-US" dirty="0" smtClean="0"/>
            <a:t>Tools Path</a:t>
          </a:r>
          <a:endParaRPr lang="en-US" dirty="0"/>
        </a:p>
      </dgm:t>
    </dgm:pt>
    <dgm:pt modelId="{A7D29194-03F4-49F6-AB2A-45B2CFD0B207}" type="parTrans" cxnId="{1A8934F9-3635-46BC-93ED-E44D78B55C02}">
      <dgm:prSet/>
      <dgm:spPr/>
      <dgm:t>
        <a:bodyPr/>
        <a:lstStyle/>
        <a:p>
          <a:endParaRPr lang="en-US"/>
        </a:p>
      </dgm:t>
    </dgm:pt>
    <dgm:pt modelId="{21F3A980-84FB-42B6-AAB8-D9D4849763C7}" type="sibTrans" cxnId="{1A8934F9-3635-46BC-93ED-E44D78B55C02}">
      <dgm:prSet/>
      <dgm:spPr/>
      <dgm:t>
        <a:bodyPr/>
        <a:lstStyle/>
        <a:p>
          <a:endParaRPr lang="en-US"/>
        </a:p>
      </dgm:t>
    </dgm:pt>
    <dgm:pt modelId="{774340BC-572E-4CFC-91F0-AA51C2170E0E}">
      <dgm:prSet/>
      <dgm:spPr/>
      <dgm:t>
        <a:bodyPr/>
        <a:lstStyle/>
        <a:p>
          <a:pPr rtl="0"/>
          <a:r>
            <a:rPr lang="en-US" dirty="0" smtClean="0"/>
            <a:t>Number of Threads</a:t>
          </a:r>
          <a:endParaRPr lang="en-US" dirty="0"/>
        </a:p>
      </dgm:t>
    </dgm:pt>
    <dgm:pt modelId="{892D268C-3B66-4671-8674-01B379285758}" type="parTrans" cxnId="{49DE26D5-2C02-43A5-B0A2-E5807310EC05}">
      <dgm:prSet/>
      <dgm:spPr/>
      <dgm:t>
        <a:bodyPr/>
        <a:lstStyle/>
        <a:p>
          <a:endParaRPr lang="en-US"/>
        </a:p>
      </dgm:t>
    </dgm:pt>
    <dgm:pt modelId="{10C1D3AD-F510-47A9-89AA-B2987E2A0C15}" type="sibTrans" cxnId="{49DE26D5-2C02-43A5-B0A2-E5807310EC05}">
      <dgm:prSet/>
      <dgm:spPr/>
      <dgm:t>
        <a:bodyPr/>
        <a:lstStyle/>
        <a:p>
          <a:endParaRPr lang="en-US"/>
        </a:p>
      </dgm:t>
    </dgm:pt>
    <dgm:pt modelId="{1558DE8D-DABB-46D1-A0A8-6D4A283DA331}">
      <dgm:prSet/>
      <dgm:spPr/>
      <dgm:t>
        <a:bodyPr/>
        <a:lstStyle/>
        <a:p>
          <a:pPr rtl="0"/>
          <a:r>
            <a:rPr lang="en-US" dirty="0" smtClean="0"/>
            <a:t>Sleep Time</a:t>
          </a:r>
          <a:endParaRPr lang="en-US" dirty="0"/>
        </a:p>
      </dgm:t>
    </dgm:pt>
    <dgm:pt modelId="{78CC54EC-374D-4A68-8A8D-8A8BA20D05B9}" type="parTrans" cxnId="{7ABF147D-31D6-4052-A891-2F13F4A8BA65}">
      <dgm:prSet/>
      <dgm:spPr/>
      <dgm:t>
        <a:bodyPr/>
        <a:lstStyle/>
        <a:p>
          <a:endParaRPr lang="en-US"/>
        </a:p>
      </dgm:t>
    </dgm:pt>
    <dgm:pt modelId="{C98B8CC5-3014-4CFA-8A56-924DF839DA55}" type="sibTrans" cxnId="{7ABF147D-31D6-4052-A891-2F13F4A8BA65}">
      <dgm:prSet/>
      <dgm:spPr/>
      <dgm:t>
        <a:bodyPr/>
        <a:lstStyle/>
        <a:p>
          <a:endParaRPr lang="en-US"/>
        </a:p>
      </dgm:t>
    </dgm:pt>
    <dgm:pt modelId="{EFE7EA9B-85AC-4DEE-937C-AC87944E0FBF}">
      <dgm:prSet/>
      <dgm:spPr/>
      <dgm:t>
        <a:bodyPr/>
        <a:lstStyle/>
        <a:p>
          <a:pPr rtl="0"/>
          <a:r>
            <a:rPr lang="en-US" dirty="0" smtClean="0"/>
            <a:t>Tool options / configuration file / Script file</a:t>
          </a:r>
          <a:endParaRPr lang="en-US" dirty="0"/>
        </a:p>
      </dgm:t>
    </dgm:pt>
    <dgm:pt modelId="{540761E1-5000-43F0-B232-9B9C5753BB9F}" type="parTrans" cxnId="{6158A283-96E0-4F60-BE02-FF1D54498066}">
      <dgm:prSet/>
      <dgm:spPr/>
      <dgm:t>
        <a:bodyPr/>
        <a:lstStyle/>
        <a:p>
          <a:endParaRPr lang="en-US"/>
        </a:p>
      </dgm:t>
    </dgm:pt>
    <dgm:pt modelId="{93F8C687-B069-4405-9C34-11894A9134E3}" type="sibTrans" cxnId="{6158A283-96E0-4F60-BE02-FF1D54498066}">
      <dgm:prSet/>
      <dgm:spPr/>
      <dgm:t>
        <a:bodyPr/>
        <a:lstStyle/>
        <a:p>
          <a:endParaRPr lang="en-US"/>
        </a:p>
      </dgm:t>
    </dgm:pt>
    <dgm:pt modelId="{1A1B7767-0151-4FBE-88D8-27BED2375177}">
      <dgm:prSet/>
      <dgm:spPr/>
      <dgm:t>
        <a:bodyPr/>
        <a:lstStyle/>
        <a:p>
          <a:pPr rtl="0"/>
          <a:r>
            <a:rPr lang="en-US" dirty="0" smtClean="0"/>
            <a:t>Path to input files</a:t>
          </a:r>
          <a:endParaRPr lang="en-US" dirty="0"/>
        </a:p>
      </dgm:t>
    </dgm:pt>
    <dgm:pt modelId="{DCD2DC79-5684-416E-B6CD-CC54C03F413C}" type="parTrans" cxnId="{A249736C-8657-4C45-BE5B-C310ED2F87BB}">
      <dgm:prSet/>
      <dgm:spPr/>
      <dgm:t>
        <a:bodyPr/>
        <a:lstStyle/>
        <a:p>
          <a:endParaRPr lang="en-US"/>
        </a:p>
      </dgm:t>
    </dgm:pt>
    <dgm:pt modelId="{30CA04E3-0E47-403F-BC2E-B037720212D8}" type="sibTrans" cxnId="{A249736C-8657-4C45-BE5B-C310ED2F87BB}">
      <dgm:prSet/>
      <dgm:spPr/>
      <dgm:t>
        <a:bodyPr/>
        <a:lstStyle/>
        <a:p>
          <a:endParaRPr lang="en-US"/>
        </a:p>
      </dgm:t>
    </dgm:pt>
    <dgm:pt modelId="{26BD832C-4FAE-4FDD-A512-D2A6EC52308E}">
      <dgm:prSet/>
      <dgm:spPr/>
      <dgm:t>
        <a:bodyPr/>
        <a:lstStyle/>
        <a:p>
          <a:pPr rtl="0"/>
          <a:r>
            <a:rPr lang="en-US" dirty="0" smtClean="0"/>
            <a:t>Result</a:t>
          </a:r>
          <a:endParaRPr lang="en-US" dirty="0"/>
        </a:p>
      </dgm:t>
    </dgm:pt>
    <dgm:pt modelId="{FB895366-8BD5-40FC-9F9A-7620B55BF8CD}" type="parTrans" cxnId="{DA30D3B4-4A8F-4ECF-A11E-EC883DFB5CFC}">
      <dgm:prSet/>
      <dgm:spPr/>
      <dgm:t>
        <a:bodyPr/>
        <a:lstStyle/>
        <a:p>
          <a:endParaRPr lang="en-US"/>
        </a:p>
      </dgm:t>
    </dgm:pt>
    <dgm:pt modelId="{2FD930EF-93E9-479B-A107-9285E3B8402A}" type="sibTrans" cxnId="{DA30D3B4-4A8F-4ECF-A11E-EC883DFB5CFC}">
      <dgm:prSet/>
      <dgm:spPr/>
      <dgm:t>
        <a:bodyPr/>
        <a:lstStyle/>
        <a:p>
          <a:endParaRPr lang="en-US"/>
        </a:p>
      </dgm:t>
    </dgm:pt>
    <dgm:pt modelId="{AB218DB8-6D78-4458-80A0-B1C71A915E16}">
      <dgm:prSet/>
      <dgm:spPr/>
      <dgm:t>
        <a:bodyPr/>
        <a:lstStyle/>
        <a:p>
          <a:pPr rtl="0"/>
          <a:r>
            <a:rPr lang="en-US" dirty="0" smtClean="0"/>
            <a:t>Asserts – Total / Passed / Failed / Error</a:t>
          </a:r>
          <a:endParaRPr lang="en-US" dirty="0"/>
        </a:p>
      </dgm:t>
    </dgm:pt>
    <dgm:pt modelId="{F0A640F4-425C-4F14-BF93-D1FE1CF754CE}" type="parTrans" cxnId="{A72F52C7-F245-49A2-9130-574DDE53C756}">
      <dgm:prSet/>
      <dgm:spPr/>
      <dgm:t>
        <a:bodyPr/>
        <a:lstStyle/>
        <a:p>
          <a:endParaRPr lang="en-US"/>
        </a:p>
      </dgm:t>
    </dgm:pt>
    <dgm:pt modelId="{A2CA9AE7-436F-44AF-B9E1-3F5BA4E73724}" type="sibTrans" cxnId="{A72F52C7-F245-49A2-9130-574DDE53C756}">
      <dgm:prSet/>
      <dgm:spPr/>
      <dgm:t>
        <a:bodyPr/>
        <a:lstStyle/>
        <a:p>
          <a:endParaRPr lang="en-US"/>
        </a:p>
      </dgm:t>
    </dgm:pt>
    <dgm:pt modelId="{07097C13-F503-4AD6-A75E-8D4F130CC7D4}">
      <dgm:prSet/>
      <dgm:spPr/>
      <dgm:t>
        <a:bodyPr/>
        <a:lstStyle/>
        <a:p>
          <a:pPr rtl="0"/>
          <a:endParaRPr lang="en-US" dirty="0"/>
        </a:p>
      </dgm:t>
    </dgm:pt>
    <dgm:pt modelId="{1D17468F-FC27-4ECA-BD7D-B00EC0CC78B9}" type="parTrans" cxnId="{F403F2D8-5789-416F-AA4E-FF375A7018E7}">
      <dgm:prSet/>
      <dgm:spPr/>
      <dgm:t>
        <a:bodyPr/>
        <a:lstStyle/>
        <a:p>
          <a:endParaRPr lang="en-US"/>
        </a:p>
      </dgm:t>
    </dgm:pt>
    <dgm:pt modelId="{8FD90F8B-69D3-43EA-BE9E-E22258A325A5}" type="sibTrans" cxnId="{F403F2D8-5789-416F-AA4E-FF375A7018E7}">
      <dgm:prSet/>
      <dgm:spPr/>
      <dgm:t>
        <a:bodyPr/>
        <a:lstStyle/>
        <a:p>
          <a:endParaRPr lang="en-US"/>
        </a:p>
      </dgm:t>
    </dgm:pt>
    <dgm:pt modelId="{99C3CB08-A065-4116-B1F3-91E3BE4AF147}" type="pres">
      <dgm:prSet presAssocID="{DF10FBB6-D20C-475B-8478-DCE8D4AB9806}" presName="linear" presStyleCnt="0">
        <dgm:presLayoutVars>
          <dgm:dir/>
          <dgm:animLvl val="lvl"/>
          <dgm:resizeHandles val="exact"/>
        </dgm:presLayoutVars>
      </dgm:prSet>
      <dgm:spPr/>
      <dgm:t>
        <a:bodyPr/>
        <a:lstStyle/>
        <a:p>
          <a:endParaRPr lang="en-US"/>
        </a:p>
      </dgm:t>
    </dgm:pt>
    <dgm:pt modelId="{F29DF2D6-9D5D-4CAD-8C0D-2D76DD4D98D5}" type="pres">
      <dgm:prSet presAssocID="{D6295F3B-54FD-4E56-943B-BF6E704C5651}" presName="parentLin" presStyleCnt="0"/>
      <dgm:spPr/>
    </dgm:pt>
    <dgm:pt modelId="{16B4B48C-2738-476E-8934-CA96A8A0ACBE}" type="pres">
      <dgm:prSet presAssocID="{D6295F3B-54FD-4E56-943B-BF6E704C5651}" presName="parentLeftMargin" presStyleLbl="node1" presStyleIdx="0" presStyleCnt="3"/>
      <dgm:spPr/>
      <dgm:t>
        <a:bodyPr/>
        <a:lstStyle/>
        <a:p>
          <a:endParaRPr lang="en-US"/>
        </a:p>
      </dgm:t>
    </dgm:pt>
    <dgm:pt modelId="{E1805FAA-6956-471A-A4FF-60D235B139FA}" type="pres">
      <dgm:prSet presAssocID="{D6295F3B-54FD-4E56-943B-BF6E704C5651}" presName="parentText" presStyleLbl="node1" presStyleIdx="0" presStyleCnt="3">
        <dgm:presLayoutVars>
          <dgm:chMax val="0"/>
          <dgm:bulletEnabled val="1"/>
        </dgm:presLayoutVars>
      </dgm:prSet>
      <dgm:spPr/>
      <dgm:t>
        <a:bodyPr/>
        <a:lstStyle/>
        <a:p>
          <a:endParaRPr lang="en-US"/>
        </a:p>
      </dgm:t>
    </dgm:pt>
    <dgm:pt modelId="{8300FB2F-8E8D-45FC-9EF2-7BFB5788E93F}" type="pres">
      <dgm:prSet presAssocID="{D6295F3B-54FD-4E56-943B-BF6E704C5651}" presName="negativeSpace" presStyleCnt="0"/>
      <dgm:spPr/>
    </dgm:pt>
    <dgm:pt modelId="{D03D1C26-5F22-43A1-BB34-D4EE69DB229A}" type="pres">
      <dgm:prSet presAssocID="{D6295F3B-54FD-4E56-943B-BF6E704C5651}" presName="childText" presStyleLbl="conFgAcc1" presStyleIdx="0" presStyleCnt="3">
        <dgm:presLayoutVars>
          <dgm:bulletEnabled val="1"/>
        </dgm:presLayoutVars>
      </dgm:prSet>
      <dgm:spPr/>
      <dgm:t>
        <a:bodyPr/>
        <a:lstStyle/>
        <a:p>
          <a:endParaRPr lang="en-US"/>
        </a:p>
      </dgm:t>
    </dgm:pt>
    <dgm:pt modelId="{40370037-05B0-43ED-B318-1F880E9861D2}" type="pres">
      <dgm:prSet presAssocID="{D96089E4-EFC5-4768-AE7A-974586E6BB1F}" presName="spaceBetweenRectangles" presStyleCnt="0"/>
      <dgm:spPr/>
    </dgm:pt>
    <dgm:pt modelId="{51C8E3D8-EAE9-475C-96D9-6C304790B4FD}" type="pres">
      <dgm:prSet presAssocID="{51ADCE63-DC95-41F3-98AD-0E29016ED8F2}" presName="parentLin" presStyleCnt="0"/>
      <dgm:spPr/>
    </dgm:pt>
    <dgm:pt modelId="{2687AF61-3AA0-4180-BDA2-EFCD67B30A8D}" type="pres">
      <dgm:prSet presAssocID="{51ADCE63-DC95-41F3-98AD-0E29016ED8F2}" presName="parentLeftMargin" presStyleLbl="node1" presStyleIdx="0" presStyleCnt="3"/>
      <dgm:spPr/>
      <dgm:t>
        <a:bodyPr/>
        <a:lstStyle/>
        <a:p>
          <a:endParaRPr lang="en-US"/>
        </a:p>
      </dgm:t>
    </dgm:pt>
    <dgm:pt modelId="{83CBDEB6-61F9-4FA8-93DA-F982D9B389D4}" type="pres">
      <dgm:prSet presAssocID="{51ADCE63-DC95-41F3-98AD-0E29016ED8F2}" presName="parentText" presStyleLbl="node1" presStyleIdx="1" presStyleCnt="3">
        <dgm:presLayoutVars>
          <dgm:chMax val="0"/>
          <dgm:bulletEnabled val="1"/>
        </dgm:presLayoutVars>
      </dgm:prSet>
      <dgm:spPr/>
      <dgm:t>
        <a:bodyPr/>
        <a:lstStyle/>
        <a:p>
          <a:endParaRPr lang="en-US"/>
        </a:p>
      </dgm:t>
    </dgm:pt>
    <dgm:pt modelId="{AA5FB403-8506-420D-8492-74161102C8F3}" type="pres">
      <dgm:prSet presAssocID="{51ADCE63-DC95-41F3-98AD-0E29016ED8F2}" presName="negativeSpace" presStyleCnt="0"/>
      <dgm:spPr/>
    </dgm:pt>
    <dgm:pt modelId="{9B731EAD-C8E0-42C3-9CE0-643051F27A50}" type="pres">
      <dgm:prSet presAssocID="{51ADCE63-DC95-41F3-98AD-0E29016ED8F2}" presName="childText" presStyleLbl="conFgAcc1" presStyleIdx="1" presStyleCnt="3">
        <dgm:presLayoutVars>
          <dgm:bulletEnabled val="1"/>
        </dgm:presLayoutVars>
      </dgm:prSet>
      <dgm:spPr/>
      <dgm:t>
        <a:bodyPr/>
        <a:lstStyle/>
        <a:p>
          <a:endParaRPr lang="en-US"/>
        </a:p>
      </dgm:t>
    </dgm:pt>
    <dgm:pt modelId="{31FADF98-0FB1-46CE-9D3F-1CD0FFD763D3}" type="pres">
      <dgm:prSet presAssocID="{2254BA2B-160E-4CA1-95F6-BC89737B26F6}" presName="spaceBetweenRectangles" presStyleCnt="0"/>
      <dgm:spPr/>
    </dgm:pt>
    <dgm:pt modelId="{7BF622CB-35F1-4240-951B-D7CE90381DFA}" type="pres">
      <dgm:prSet presAssocID="{C033FD2E-CEEA-41C4-8661-5FA8AFF29781}" presName="parentLin" presStyleCnt="0"/>
      <dgm:spPr/>
    </dgm:pt>
    <dgm:pt modelId="{7E76EC59-D0C0-4A63-9866-FA40661337F9}" type="pres">
      <dgm:prSet presAssocID="{C033FD2E-CEEA-41C4-8661-5FA8AFF29781}" presName="parentLeftMargin" presStyleLbl="node1" presStyleIdx="1" presStyleCnt="3"/>
      <dgm:spPr/>
      <dgm:t>
        <a:bodyPr/>
        <a:lstStyle/>
        <a:p>
          <a:endParaRPr lang="en-US"/>
        </a:p>
      </dgm:t>
    </dgm:pt>
    <dgm:pt modelId="{81B93594-B29B-46AC-9D01-480CF44F555E}" type="pres">
      <dgm:prSet presAssocID="{C033FD2E-CEEA-41C4-8661-5FA8AFF29781}" presName="parentText" presStyleLbl="node1" presStyleIdx="2" presStyleCnt="3">
        <dgm:presLayoutVars>
          <dgm:chMax val="0"/>
          <dgm:bulletEnabled val="1"/>
        </dgm:presLayoutVars>
      </dgm:prSet>
      <dgm:spPr/>
      <dgm:t>
        <a:bodyPr/>
        <a:lstStyle/>
        <a:p>
          <a:endParaRPr lang="en-US"/>
        </a:p>
      </dgm:t>
    </dgm:pt>
    <dgm:pt modelId="{76442C5C-922D-4A34-842B-7F64A9DEC344}" type="pres">
      <dgm:prSet presAssocID="{C033FD2E-CEEA-41C4-8661-5FA8AFF29781}" presName="negativeSpace" presStyleCnt="0"/>
      <dgm:spPr/>
    </dgm:pt>
    <dgm:pt modelId="{01059B65-EAEC-4032-A7ED-BDD1818A439C}" type="pres">
      <dgm:prSet presAssocID="{C033FD2E-CEEA-41C4-8661-5FA8AFF29781}" presName="childText" presStyleLbl="conFgAcc1" presStyleIdx="2" presStyleCnt="3">
        <dgm:presLayoutVars>
          <dgm:bulletEnabled val="1"/>
        </dgm:presLayoutVars>
      </dgm:prSet>
      <dgm:spPr/>
      <dgm:t>
        <a:bodyPr/>
        <a:lstStyle/>
        <a:p>
          <a:endParaRPr lang="en-US"/>
        </a:p>
      </dgm:t>
    </dgm:pt>
  </dgm:ptLst>
  <dgm:cxnLst>
    <dgm:cxn modelId="{E504B941-D287-4491-BCF3-572EEDC4AF81}" type="presOf" srcId="{4BDB1259-300B-4FDA-972E-2E429E7CE861}" destId="{9B731EAD-C8E0-42C3-9CE0-643051F27A50}" srcOrd="0" destOrd="3" presId="urn:microsoft.com/office/officeart/2005/8/layout/list1"/>
    <dgm:cxn modelId="{7F1C5C73-687C-44C9-8375-5DD70C15F525}" srcId="{D6295F3B-54FD-4E56-943B-BF6E704C5651}" destId="{E624E81D-3833-4D02-BA98-6EC65A7E2E95}" srcOrd="0" destOrd="0" parTransId="{EFBD4EE5-4203-43C8-863C-7C3034A6DDA7}" sibTransId="{512C32F0-4D07-4FF1-905F-4E9255962EC5}"/>
    <dgm:cxn modelId="{D4B262D3-B1E0-4E3A-B434-476583F20790}" type="presOf" srcId="{6583D88F-4F72-4CBB-A0D0-996267A853F0}" destId="{D03D1C26-5F22-43A1-BB34-D4EE69DB229A}" srcOrd="0" destOrd="1" presId="urn:microsoft.com/office/officeart/2005/8/layout/list1"/>
    <dgm:cxn modelId="{4BB57CC1-677F-4294-BC1E-3D7DABF37EF5}" type="presOf" srcId="{65610944-5C33-4C38-955C-74A2861121E2}" destId="{D03D1C26-5F22-43A1-BB34-D4EE69DB229A}" srcOrd="0" destOrd="3" presId="urn:microsoft.com/office/officeart/2005/8/layout/list1"/>
    <dgm:cxn modelId="{1A8934F9-3635-46BC-93ED-E44D78B55C02}" srcId="{C033FD2E-CEEA-41C4-8661-5FA8AFF29781}" destId="{1BBAC1DF-867D-4F04-BCC9-B9715CE4A8F8}" srcOrd="1" destOrd="0" parTransId="{A7D29194-03F4-49F6-AB2A-45B2CFD0B207}" sibTransId="{21F3A980-84FB-42B6-AAB8-D9D4849763C7}"/>
    <dgm:cxn modelId="{CA5F28F9-4689-4B9F-B1B6-7CD6AFC09FD5}" srcId="{C033FD2E-CEEA-41C4-8661-5FA8AFF29781}" destId="{53E19252-B544-43D8-9955-7E8F857BE691}" srcOrd="0" destOrd="0" parTransId="{EB950498-4E00-400E-8364-D63E9825ADAE}" sibTransId="{47E40450-DEF8-44A3-9945-78D7FCA40768}"/>
    <dgm:cxn modelId="{F1672D69-8D8C-4CB1-B317-3FC1ABD31253}" type="presOf" srcId="{53E19252-B544-43D8-9955-7E8F857BE691}" destId="{01059B65-EAEC-4032-A7ED-BDD1818A439C}" srcOrd="0" destOrd="0" presId="urn:microsoft.com/office/officeart/2005/8/layout/list1"/>
    <dgm:cxn modelId="{79CC9A19-A957-47B5-9EAE-23B48E52B6ED}" srcId="{51ADCE63-DC95-41F3-98AD-0E29016ED8F2}" destId="{2540DA3B-93C6-4C96-AA3A-502A71F29F86}" srcOrd="5" destOrd="0" parTransId="{9ADD1DA1-B1AD-4383-B82A-5D1E32942F1F}" sibTransId="{19E629F1-1C9A-48C2-A728-412C00D1A947}"/>
    <dgm:cxn modelId="{7F9C1F1A-8527-460B-B4C7-5A399A93A963}" type="presOf" srcId="{26BD832C-4FAE-4FDD-A512-D2A6EC52308E}" destId="{01059B65-EAEC-4032-A7ED-BDD1818A439C}" srcOrd="0" destOrd="6" presId="urn:microsoft.com/office/officeart/2005/8/layout/list1"/>
    <dgm:cxn modelId="{110F44B3-A6D3-4551-9E0F-B049B6738921}" type="presOf" srcId="{6B1F2394-1F90-4B34-B6D8-B1FED220310D}" destId="{9B731EAD-C8E0-42C3-9CE0-643051F27A50}" srcOrd="0" destOrd="7" presId="urn:microsoft.com/office/officeart/2005/8/layout/list1"/>
    <dgm:cxn modelId="{9E56ABF1-5106-47D2-BC5B-6898F9FEF405}" srcId="{51ADCE63-DC95-41F3-98AD-0E29016ED8F2}" destId="{237BFB90-1696-424D-A541-74526D256E13}" srcOrd="6" destOrd="0" parTransId="{85544821-EEC1-4D09-8763-A5F726D09282}" sibTransId="{3505F1AF-1E4A-4032-B0CE-9A30C7B00D76}"/>
    <dgm:cxn modelId="{68B8D266-64E5-4B2A-80B9-5D1B67E69326}" type="presOf" srcId="{237BFB90-1696-424D-A541-74526D256E13}" destId="{9B731EAD-C8E0-42C3-9CE0-643051F27A50}" srcOrd="0" destOrd="6" presId="urn:microsoft.com/office/officeart/2005/8/layout/list1"/>
    <dgm:cxn modelId="{927FC9BB-A790-49B3-9BDF-AE5D36D2F882}" srcId="{DF10FBB6-D20C-475B-8478-DCE8D4AB9806}" destId="{C033FD2E-CEEA-41C4-8661-5FA8AFF29781}" srcOrd="2" destOrd="0" parTransId="{F7F8AD2C-2E43-4EDE-A65B-495BC88E656F}" sibTransId="{48C00107-6B92-4876-928E-F52EA2F75E12}"/>
    <dgm:cxn modelId="{23E4C5AA-EA1C-44DD-BEF8-0DDA16856DD6}" type="presOf" srcId="{1558DE8D-DABB-46D1-A0A8-6D4A283DA331}" destId="{01059B65-EAEC-4032-A7ED-BDD1818A439C}" srcOrd="0" destOrd="3" presId="urn:microsoft.com/office/officeart/2005/8/layout/list1"/>
    <dgm:cxn modelId="{C44FF552-AD9C-4F12-AAFD-BF330354A4F2}" type="presOf" srcId="{C033FD2E-CEEA-41C4-8661-5FA8AFF29781}" destId="{7E76EC59-D0C0-4A63-9866-FA40661337F9}" srcOrd="0" destOrd="0" presId="urn:microsoft.com/office/officeart/2005/8/layout/list1"/>
    <dgm:cxn modelId="{440D2863-2BBF-4FA2-845F-B9CE6A175B70}" type="presOf" srcId="{D6295F3B-54FD-4E56-943B-BF6E704C5651}" destId="{16B4B48C-2738-476E-8934-CA96A8A0ACBE}" srcOrd="0" destOrd="0" presId="urn:microsoft.com/office/officeart/2005/8/layout/list1"/>
    <dgm:cxn modelId="{2643AEEA-37DA-43BE-924C-A37848C1CA22}" type="presOf" srcId="{D6295F3B-54FD-4E56-943B-BF6E704C5651}" destId="{E1805FAA-6956-471A-A4FF-60D235B139FA}" srcOrd="1" destOrd="0" presId="urn:microsoft.com/office/officeart/2005/8/layout/list1"/>
    <dgm:cxn modelId="{221F817F-DC9E-41E5-B319-5A11617AC676}" type="presOf" srcId="{EA3341FF-7B8F-4B2F-93DB-2036A1B4C5B5}" destId="{9B731EAD-C8E0-42C3-9CE0-643051F27A50}" srcOrd="0" destOrd="4" presId="urn:microsoft.com/office/officeart/2005/8/layout/list1"/>
    <dgm:cxn modelId="{15FB2C22-4B80-4A15-AF5A-600BDC90C85B}" srcId="{51ADCE63-DC95-41F3-98AD-0E29016ED8F2}" destId="{4BDB1259-300B-4FDA-972E-2E429E7CE861}" srcOrd="3" destOrd="0" parTransId="{8493026C-6324-4CBA-89B7-D72E4CC42AE4}" sibTransId="{855039DB-57C5-4612-9537-0AA11513A020}"/>
    <dgm:cxn modelId="{70D481B8-2EA0-48BF-A765-B3BECCB153B1}" type="presOf" srcId="{630ABE6E-93D1-4DAE-A0A9-BD09D06DD977}" destId="{9B731EAD-C8E0-42C3-9CE0-643051F27A50}" srcOrd="0" destOrd="1" presId="urn:microsoft.com/office/officeart/2005/8/layout/list1"/>
    <dgm:cxn modelId="{0EEA7CD2-61D4-4031-9798-D5F4C64F2CEC}" type="presOf" srcId="{173E85CB-D001-4F61-A055-5AF7925F5B4A}" destId="{9B731EAD-C8E0-42C3-9CE0-643051F27A50}" srcOrd="0" destOrd="0" presId="urn:microsoft.com/office/officeart/2005/8/layout/list1"/>
    <dgm:cxn modelId="{216C4E44-18C2-46BF-8050-1DDBBBF473A4}" type="presOf" srcId="{DF10FBB6-D20C-475B-8478-DCE8D4AB9806}" destId="{99C3CB08-A065-4116-B1F3-91E3BE4AF147}" srcOrd="0" destOrd="0" presId="urn:microsoft.com/office/officeart/2005/8/layout/list1"/>
    <dgm:cxn modelId="{29860100-8FED-4DD3-9B4F-6C98E00AC118}" srcId="{51ADCE63-DC95-41F3-98AD-0E29016ED8F2}" destId="{6B1F2394-1F90-4B34-B6D8-B1FED220310D}" srcOrd="7" destOrd="0" parTransId="{7B5A1D2C-CBA4-44B2-B080-DEF70B17A054}" sibTransId="{5621F9D8-112C-4B42-A4A6-C6D8BFE59B57}"/>
    <dgm:cxn modelId="{49DE26D5-2C02-43A5-B0A2-E5807310EC05}" srcId="{C033FD2E-CEEA-41C4-8661-5FA8AFF29781}" destId="{774340BC-572E-4CFC-91F0-AA51C2170E0E}" srcOrd="2" destOrd="0" parTransId="{892D268C-3B66-4671-8674-01B379285758}" sibTransId="{10C1D3AD-F510-47A9-89AA-B2987E2A0C15}"/>
    <dgm:cxn modelId="{04EBEDB0-7C06-4EC3-9B0D-94584217B448}" type="presOf" srcId="{2FF0AD12-24DA-46C6-9DFB-E5257431AE52}" destId="{D03D1C26-5F22-43A1-BB34-D4EE69DB229A}" srcOrd="0" destOrd="2" presId="urn:microsoft.com/office/officeart/2005/8/layout/list1"/>
    <dgm:cxn modelId="{35261C20-F2E6-4E82-A9DD-343863240162}" type="presOf" srcId="{774340BC-572E-4CFC-91F0-AA51C2170E0E}" destId="{01059B65-EAEC-4032-A7ED-BDD1818A439C}" srcOrd="0" destOrd="2" presId="urn:microsoft.com/office/officeart/2005/8/layout/list1"/>
    <dgm:cxn modelId="{3DEACD30-2DF3-4189-8B93-B4D379808883}" type="presOf" srcId="{1BBAC1DF-867D-4F04-BCC9-B9715CE4A8F8}" destId="{01059B65-EAEC-4032-A7ED-BDD1818A439C}" srcOrd="0" destOrd="1" presId="urn:microsoft.com/office/officeart/2005/8/layout/list1"/>
    <dgm:cxn modelId="{F403F2D8-5789-416F-AA4E-FF375A7018E7}" srcId="{C033FD2E-CEEA-41C4-8661-5FA8AFF29781}" destId="{07097C13-F503-4AD6-A75E-8D4F130CC7D4}" srcOrd="8" destOrd="0" parTransId="{1D17468F-FC27-4ECA-BD7D-B00EC0CC78B9}" sibTransId="{8FD90F8B-69D3-43EA-BE9E-E22258A325A5}"/>
    <dgm:cxn modelId="{A72F52C7-F245-49A2-9130-574DDE53C756}" srcId="{C033FD2E-CEEA-41C4-8661-5FA8AFF29781}" destId="{AB218DB8-6D78-4458-80A0-B1C71A915E16}" srcOrd="7" destOrd="0" parTransId="{F0A640F4-425C-4F14-BF93-D1FE1CF754CE}" sibTransId="{A2CA9AE7-436F-44AF-B9E1-3F5BA4E73724}"/>
    <dgm:cxn modelId="{63892BCD-D0EE-41E2-9413-F719B042A5C3}" type="presOf" srcId="{EFE7EA9B-85AC-4DEE-937C-AC87944E0FBF}" destId="{01059B65-EAEC-4032-A7ED-BDD1818A439C}" srcOrd="0" destOrd="4" presId="urn:microsoft.com/office/officeart/2005/8/layout/list1"/>
    <dgm:cxn modelId="{5F6C999E-B859-46EA-8E9E-0D5D75C3C3C8}" type="presOf" srcId="{35035F20-F8D4-4682-9CBA-56321C7E5B36}" destId="{9B731EAD-C8E0-42C3-9CE0-643051F27A50}" srcOrd="0" destOrd="2" presId="urn:microsoft.com/office/officeart/2005/8/layout/list1"/>
    <dgm:cxn modelId="{FCAD870B-9374-43DA-9545-5E40D1266F8F}" srcId="{D6295F3B-54FD-4E56-943B-BF6E704C5651}" destId="{65610944-5C33-4C38-955C-74A2861121E2}" srcOrd="3" destOrd="0" parTransId="{FBA1AA75-F568-44CB-976A-25A388BDD6BF}" sibTransId="{F3547B54-0BF4-48E0-8706-96DB82E108F1}"/>
    <dgm:cxn modelId="{6158A283-96E0-4F60-BE02-FF1D54498066}" srcId="{C033FD2E-CEEA-41C4-8661-5FA8AFF29781}" destId="{EFE7EA9B-85AC-4DEE-937C-AC87944E0FBF}" srcOrd="4" destOrd="0" parTransId="{540761E1-5000-43F0-B232-9B9C5753BB9F}" sibTransId="{93F8C687-B069-4405-9C34-11894A9134E3}"/>
    <dgm:cxn modelId="{EF845F94-B2B9-4CB4-8DFF-CF029E8D98B7}" srcId="{D6295F3B-54FD-4E56-943B-BF6E704C5651}" destId="{6583D88F-4F72-4CBB-A0D0-996267A853F0}" srcOrd="1" destOrd="0" parTransId="{3FE660EA-53BE-4CBF-A1FA-C0DE190F37C1}" sibTransId="{1BCC769B-56AC-420F-8D56-7587BEC00C90}"/>
    <dgm:cxn modelId="{7ABF147D-31D6-4052-A891-2F13F4A8BA65}" srcId="{C033FD2E-CEEA-41C4-8661-5FA8AFF29781}" destId="{1558DE8D-DABB-46D1-A0A8-6D4A283DA331}" srcOrd="3" destOrd="0" parTransId="{78CC54EC-374D-4A68-8A8D-8A8BA20D05B9}" sibTransId="{C98B8CC5-3014-4CFA-8A56-924DF839DA55}"/>
    <dgm:cxn modelId="{EB289F60-4DF8-4BC0-9B64-306AB02AA897}" srcId="{51ADCE63-DC95-41F3-98AD-0E29016ED8F2}" destId="{EA3341FF-7B8F-4B2F-93DB-2036A1B4C5B5}" srcOrd="4" destOrd="0" parTransId="{6260E320-1512-4A72-AB7F-DE0D7C020306}" sibTransId="{C09AC7C2-F7AF-47A1-B53D-82310ABD382E}"/>
    <dgm:cxn modelId="{2C09AA6D-8492-4AF1-BBFC-63D0216B6725}" type="presOf" srcId="{2540DA3B-93C6-4C96-AA3A-502A71F29F86}" destId="{9B731EAD-C8E0-42C3-9CE0-643051F27A50}" srcOrd="0" destOrd="5" presId="urn:microsoft.com/office/officeart/2005/8/layout/list1"/>
    <dgm:cxn modelId="{E7241373-4A68-42FF-8E6D-ED07A095F385}" srcId="{51ADCE63-DC95-41F3-98AD-0E29016ED8F2}" destId="{173E85CB-D001-4F61-A055-5AF7925F5B4A}" srcOrd="0" destOrd="0" parTransId="{1FD602D4-EC60-419F-BD13-82100428240B}" sibTransId="{947619BA-EDDE-4C42-BDB6-2E4E7ABEC417}"/>
    <dgm:cxn modelId="{709B73C9-8D00-415C-8F20-8E00DCF92FA3}" type="presOf" srcId="{51ADCE63-DC95-41F3-98AD-0E29016ED8F2}" destId="{83CBDEB6-61F9-4FA8-93DA-F982D9B389D4}" srcOrd="1" destOrd="0" presId="urn:microsoft.com/office/officeart/2005/8/layout/list1"/>
    <dgm:cxn modelId="{2DB08FEC-7057-48B6-A6A0-823B451FDC91}" type="presOf" srcId="{E624E81D-3833-4D02-BA98-6EC65A7E2E95}" destId="{D03D1C26-5F22-43A1-BB34-D4EE69DB229A}" srcOrd="0" destOrd="0" presId="urn:microsoft.com/office/officeart/2005/8/layout/list1"/>
    <dgm:cxn modelId="{DA9E9C8C-17CC-4E6E-9AD5-58DD22297779}" srcId="{DF10FBB6-D20C-475B-8478-DCE8D4AB9806}" destId="{D6295F3B-54FD-4E56-943B-BF6E704C5651}" srcOrd="0" destOrd="0" parTransId="{DB3300EC-B21D-4CB2-8A2D-B3E08F30EE04}" sibTransId="{D96089E4-EFC5-4768-AE7A-974586E6BB1F}"/>
    <dgm:cxn modelId="{84A8BC5C-DE4B-438B-A1E1-21928EB150EA}" srcId="{51ADCE63-DC95-41F3-98AD-0E29016ED8F2}" destId="{35035F20-F8D4-4682-9CBA-56321C7E5B36}" srcOrd="2" destOrd="0" parTransId="{E6D37C35-785D-4F1A-96A2-277FED364038}" sibTransId="{36085436-F5C6-4DE5-B19C-913DA98D2CD1}"/>
    <dgm:cxn modelId="{5B320108-8F6B-46E2-85ED-7B8DCDF848E0}" srcId="{D6295F3B-54FD-4E56-943B-BF6E704C5651}" destId="{2FF0AD12-24DA-46C6-9DFB-E5257431AE52}" srcOrd="2" destOrd="0" parTransId="{28F97668-D1A8-44B8-AF9E-F123F9209B56}" sibTransId="{28938D7F-0787-46E2-8E3A-7BCD5AB908DA}"/>
    <dgm:cxn modelId="{DA30D3B4-4A8F-4ECF-A11E-EC883DFB5CFC}" srcId="{C033FD2E-CEEA-41C4-8661-5FA8AFF29781}" destId="{26BD832C-4FAE-4FDD-A512-D2A6EC52308E}" srcOrd="6" destOrd="0" parTransId="{FB895366-8BD5-40FC-9F9A-7620B55BF8CD}" sibTransId="{2FD930EF-93E9-479B-A107-9285E3B8402A}"/>
    <dgm:cxn modelId="{25D56F64-2388-4C4D-A431-77EE387F6194}" type="presOf" srcId="{07097C13-F503-4AD6-A75E-8D4F130CC7D4}" destId="{01059B65-EAEC-4032-A7ED-BDD1818A439C}" srcOrd="0" destOrd="8" presId="urn:microsoft.com/office/officeart/2005/8/layout/list1"/>
    <dgm:cxn modelId="{2D0C03FD-823B-4796-98AC-E11369BDEBD2}" srcId="{DF10FBB6-D20C-475B-8478-DCE8D4AB9806}" destId="{51ADCE63-DC95-41F3-98AD-0E29016ED8F2}" srcOrd="1" destOrd="0" parTransId="{6B117B65-1AFF-4634-BBFB-B3ECE5419324}" sibTransId="{2254BA2B-160E-4CA1-95F6-BC89737B26F6}"/>
    <dgm:cxn modelId="{6A2C3AD0-AF79-4920-838D-35F16E269B69}" type="presOf" srcId="{AB218DB8-6D78-4458-80A0-B1C71A915E16}" destId="{01059B65-EAEC-4032-A7ED-BDD1818A439C}" srcOrd="0" destOrd="7" presId="urn:microsoft.com/office/officeart/2005/8/layout/list1"/>
    <dgm:cxn modelId="{A6AC750D-35F0-4D32-8AA7-D3D3B85B5B44}" type="presOf" srcId="{1A1B7767-0151-4FBE-88D8-27BED2375177}" destId="{01059B65-EAEC-4032-A7ED-BDD1818A439C}" srcOrd="0" destOrd="5" presId="urn:microsoft.com/office/officeart/2005/8/layout/list1"/>
    <dgm:cxn modelId="{A249736C-8657-4C45-BE5B-C310ED2F87BB}" srcId="{C033FD2E-CEEA-41C4-8661-5FA8AFF29781}" destId="{1A1B7767-0151-4FBE-88D8-27BED2375177}" srcOrd="5" destOrd="0" parTransId="{DCD2DC79-5684-416E-B6CD-CC54C03F413C}" sibTransId="{30CA04E3-0E47-403F-BC2E-B037720212D8}"/>
    <dgm:cxn modelId="{88A5BE1A-BDEC-414A-A945-FA46EE64E260}" srcId="{51ADCE63-DC95-41F3-98AD-0E29016ED8F2}" destId="{630ABE6E-93D1-4DAE-A0A9-BD09D06DD977}" srcOrd="1" destOrd="0" parTransId="{95EA092E-05EF-40EF-B890-5AC6F353EA9E}" sibTransId="{A3D51AD1-9193-4C93-8406-7229EF63CCA4}"/>
    <dgm:cxn modelId="{5BDC401A-87DE-4324-B79F-288C062F5460}" type="presOf" srcId="{C033FD2E-CEEA-41C4-8661-5FA8AFF29781}" destId="{81B93594-B29B-46AC-9D01-480CF44F555E}" srcOrd="1" destOrd="0" presId="urn:microsoft.com/office/officeart/2005/8/layout/list1"/>
    <dgm:cxn modelId="{1A1C6F98-2059-452F-8080-5E516AA022B0}" type="presOf" srcId="{51ADCE63-DC95-41F3-98AD-0E29016ED8F2}" destId="{2687AF61-3AA0-4180-BDA2-EFCD67B30A8D}" srcOrd="0" destOrd="0" presId="urn:microsoft.com/office/officeart/2005/8/layout/list1"/>
    <dgm:cxn modelId="{CA7865AF-AF5F-4B4F-B837-64CC1B827BC2}" type="presParOf" srcId="{99C3CB08-A065-4116-B1F3-91E3BE4AF147}" destId="{F29DF2D6-9D5D-4CAD-8C0D-2D76DD4D98D5}" srcOrd="0" destOrd="0" presId="urn:microsoft.com/office/officeart/2005/8/layout/list1"/>
    <dgm:cxn modelId="{E1D623D0-3545-43F4-9D68-D83FA1DA7DCE}" type="presParOf" srcId="{F29DF2D6-9D5D-4CAD-8C0D-2D76DD4D98D5}" destId="{16B4B48C-2738-476E-8934-CA96A8A0ACBE}" srcOrd="0" destOrd="0" presId="urn:microsoft.com/office/officeart/2005/8/layout/list1"/>
    <dgm:cxn modelId="{D10414D3-06A5-4E35-BB95-28B8A111B90C}" type="presParOf" srcId="{F29DF2D6-9D5D-4CAD-8C0D-2D76DD4D98D5}" destId="{E1805FAA-6956-471A-A4FF-60D235B139FA}" srcOrd="1" destOrd="0" presId="urn:microsoft.com/office/officeart/2005/8/layout/list1"/>
    <dgm:cxn modelId="{192F55B4-2CA3-4498-B294-74653787532E}" type="presParOf" srcId="{99C3CB08-A065-4116-B1F3-91E3BE4AF147}" destId="{8300FB2F-8E8D-45FC-9EF2-7BFB5788E93F}" srcOrd="1" destOrd="0" presId="urn:microsoft.com/office/officeart/2005/8/layout/list1"/>
    <dgm:cxn modelId="{C2A3738F-43CB-43BB-810D-1E34790275B6}" type="presParOf" srcId="{99C3CB08-A065-4116-B1F3-91E3BE4AF147}" destId="{D03D1C26-5F22-43A1-BB34-D4EE69DB229A}" srcOrd="2" destOrd="0" presId="urn:microsoft.com/office/officeart/2005/8/layout/list1"/>
    <dgm:cxn modelId="{067CBB64-0C70-47F4-ADFD-A09841CFDE46}" type="presParOf" srcId="{99C3CB08-A065-4116-B1F3-91E3BE4AF147}" destId="{40370037-05B0-43ED-B318-1F880E9861D2}" srcOrd="3" destOrd="0" presId="urn:microsoft.com/office/officeart/2005/8/layout/list1"/>
    <dgm:cxn modelId="{7789FD1C-9104-4C40-95F6-5CD66FA28A16}" type="presParOf" srcId="{99C3CB08-A065-4116-B1F3-91E3BE4AF147}" destId="{51C8E3D8-EAE9-475C-96D9-6C304790B4FD}" srcOrd="4" destOrd="0" presId="urn:microsoft.com/office/officeart/2005/8/layout/list1"/>
    <dgm:cxn modelId="{6053BC34-5BE2-4210-8610-0651DD1751AC}" type="presParOf" srcId="{51C8E3D8-EAE9-475C-96D9-6C304790B4FD}" destId="{2687AF61-3AA0-4180-BDA2-EFCD67B30A8D}" srcOrd="0" destOrd="0" presId="urn:microsoft.com/office/officeart/2005/8/layout/list1"/>
    <dgm:cxn modelId="{9013A0F4-5215-443A-8BDB-4C264B1D9CB5}" type="presParOf" srcId="{51C8E3D8-EAE9-475C-96D9-6C304790B4FD}" destId="{83CBDEB6-61F9-4FA8-93DA-F982D9B389D4}" srcOrd="1" destOrd="0" presId="urn:microsoft.com/office/officeart/2005/8/layout/list1"/>
    <dgm:cxn modelId="{B50581D6-1A2D-48D2-89B5-B88B3CD2B491}" type="presParOf" srcId="{99C3CB08-A065-4116-B1F3-91E3BE4AF147}" destId="{AA5FB403-8506-420D-8492-74161102C8F3}" srcOrd="5" destOrd="0" presId="urn:microsoft.com/office/officeart/2005/8/layout/list1"/>
    <dgm:cxn modelId="{2A6CC7B0-E655-4F0C-B3DE-FB3C52FDD567}" type="presParOf" srcId="{99C3CB08-A065-4116-B1F3-91E3BE4AF147}" destId="{9B731EAD-C8E0-42C3-9CE0-643051F27A50}" srcOrd="6" destOrd="0" presId="urn:microsoft.com/office/officeart/2005/8/layout/list1"/>
    <dgm:cxn modelId="{AB69EAFF-BAA2-49F9-B11D-9ABB7F79C216}" type="presParOf" srcId="{99C3CB08-A065-4116-B1F3-91E3BE4AF147}" destId="{31FADF98-0FB1-46CE-9D3F-1CD0FFD763D3}" srcOrd="7" destOrd="0" presId="urn:microsoft.com/office/officeart/2005/8/layout/list1"/>
    <dgm:cxn modelId="{B08C6A58-3126-4199-A343-59CE29450258}" type="presParOf" srcId="{99C3CB08-A065-4116-B1F3-91E3BE4AF147}" destId="{7BF622CB-35F1-4240-951B-D7CE90381DFA}" srcOrd="8" destOrd="0" presId="urn:microsoft.com/office/officeart/2005/8/layout/list1"/>
    <dgm:cxn modelId="{3654D7D0-A7FD-4410-A4F8-DB557E949517}" type="presParOf" srcId="{7BF622CB-35F1-4240-951B-D7CE90381DFA}" destId="{7E76EC59-D0C0-4A63-9866-FA40661337F9}" srcOrd="0" destOrd="0" presId="urn:microsoft.com/office/officeart/2005/8/layout/list1"/>
    <dgm:cxn modelId="{B6B83CE0-E22D-4AB5-ADFF-C70EF998CBA7}" type="presParOf" srcId="{7BF622CB-35F1-4240-951B-D7CE90381DFA}" destId="{81B93594-B29B-46AC-9D01-480CF44F555E}" srcOrd="1" destOrd="0" presId="urn:microsoft.com/office/officeart/2005/8/layout/list1"/>
    <dgm:cxn modelId="{F007FCBB-1055-4895-A86E-2672E90CA8A5}" type="presParOf" srcId="{99C3CB08-A065-4116-B1F3-91E3BE4AF147}" destId="{76442C5C-922D-4A34-842B-7F64A9DEC344}" srcOrd="9" destOrd="0" presId="urn:microsoft.com/office/officeart/2005/8/layout/list1"/>
    <dgm:cxn modelId="{18FD619C-7950-4644-8E11-EBC0DEAFA3DB}" type="presParOf" srcId="{99C3CB08-A065-4116-B1F3-91E3BE4AF147}" destId="{01059B65-EAEC-4032-A7ED-BDD1818A439C}" srcOrd="10" destOrd="0" presId="urn:microsoft.com/office/officeart/2005/8/layout/list1"/>
  </dgm:cxnLst>
  <dgm:bg/>
  <dgm:whole/>
  <dgm:extLst>
    <a:ext uri="http://schemas.microsoft.com/office/drawing/2008/diagram">
      <dsp:dataModelExt xmlns:dsp="http://schemas.microsoft.com/office/drawing/2008/diagram" xmlns="" relId="rId12"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4FD0216-BCEB-433C-B0A6-FF53F4F5D5E1}" type="doc">
      <dgm:prSet loTypeId="urn:microsoft.com/office/officeart/2005/8/layout/list1" loCatId="list" qsTypeId="urn:microsoft.com/office/officeart/2005/8/quickstyle/simple1" qsCatId="simple" csTypeId="urn:microsoft.com/office/officeart/2005/8/colors/accent1_2" csCatId="accent1"/>
      <dgm:spPr/>
      <dgm:t>
        <a:bodyPr/>
        <a:lstStyle/>
        <a:p>
          <a:endParaRPr lang="en-US"/>
        </a:p>
      </dgm:t>
    </dgm:pt>
    <dgm:pt modelId="{D6B6AC8F-0F31-4AFC-B3D2-9DAB652A1314}">
      <dgm:prSet/>
      <dgm:spPr/>
      <dgm:t>
        <a:bodyPr/>
        <a:lstStyle/>
        <a:p>
          <a:pPr rtl="0"/>
          <a:r>
            <a:rPr lang="en-US" dirty="0" smtClean="0"/>
            <a:t>Prepare</a:t>
          </a:r>
          <a:endParaRPr lang="en-US" dirty="0"/>
        </a:p>
      </dgm:t>
    </dgm:pt>
    <dgm:pt modelId="{773CF129-DA9F-45A2-870E-06351EDEC98B}" type="parTrans" cxnId="{C522BA7E-E091-44DB-9D10-C5EE115136B4}">
      <dgm:prSet/>
      <dgm:spPr/>
      <dgm:t>
        <a:bodyPr/>
        <a:lstStyle/>
        <a:p>
          <a:endParaRPr lang="en-US"/>
        </a:p>
      </dgm:t>
    </dgm:pt>
    <dgm:pt modelId="{059943BB-1B52-42F4-916D-C674DC587D19}" type="sibTrans" cxnId="{C522BA7E-E091-44DB-9D10-C5EE115136B4}">
      <dgm:prSet/>
      <dgm:spPr/>
      <dgm:t>
        <a:bodyPr/>
        <a:lstStyle/>
        <a:p>
          <a:endParaRPr lang="en-US"/>
        </a:p>
      </dgm:t>
    </dgm:pt>
    <dgm:pt modelId="{7F27FEED-5C55-4D47-AF6D-8E5B41F67509}">
      <dgm:prSet/>
      <dgm:spPr/>
      <dgm:t>
        <a:bodyPr/>
        <a:lstStyle/>
        <a:p>
          <a:pPr rtl="0"/>
          <a:r>
            <a:rPr lang="en-US" dirty="0" smtClean="0"/>
            <a:t>Set-up the values of the Test properties</a:t>
          </a:r>
          <a:endParaRPr lang="en-US" dirty="0"/>
        </a:p>
      </dgm:t>
    </dgm:pt>
    <dgm:pt modelId="{E632DA36-C7A9-4941-80FC-1EE480C09CF6}" type="parTrans" cxnId="{5E739131-BA58-4502-B100-1B8D86748774}">
      <dgm:prSet/>
      <dgm:spPr/>
      <dgm:t>
        <a:bodyPr/>
        <a:lstStyle/>
        <a:p>
          <a:endParaRPr lang="en-US"/>
        </a:p>
      </dgm:t>
    </dgm:pt>
    <dgm:pt modelId="{57F6BF5C-566B-4FB3-A515-A5E55FA64363}" type="sibTrans" cxnId="{5E739131-BA58-4502-B100-1B8D86748774}">
      <dgm:prSet/>
      <dgm:spPr/>
      <dgm:t>
        <a:bodyPr/>
        <a:lstStyle/>
        <a:p>
          <a:endParaRPr lang="en-US"/>
        </a:p>
      </dgm:t>
    </dgm:pt>
    <dgm:pt modelId="{81060BE7-5914-4861-A861-00E5C49FFB3C}">
      <dgm:prSet/>
      <dgm:spPr/>
      <dgm:t>
        <a:bodyPr/>
        <a:lstStyle/>
        <a:p>
          <a:pPr rtl="0"/>
          <a:r>
            <a:rPr lang="en-US" dirty="0" smtClean="0"/>
            <a:t>Set-Up</a:t>
          </a:r>
          <a:endParaRPr lang="en-US" dirty="0"/>
        </a:p>
      </dgm:t>
    </dgm:pt>
    <dgm:pt modelId="{479F578E-1FCA-4432-B2C9-880632E3DB32}" type="parTrans" cxnId="{C1A32456-EBE7-4AD0-827F-2234CCE3F2CD}">
      <dgm:prSet/>
      <dgm:spPr/>
      <dgm:t>
        <a:bodyPr/>
        <a:lstStyle/>
        <a:p>
          <a:endParaRPr lang="en-US"/>
        </a:p>
      </dgm:t>
    </dgm:pt>
    <dgm:pt modelId="{C47C7EB9-E57C-4F37-87C6-E4C0F8AEA48C}" type="sibTrans" cxnId="{C1A32456-EBE7-4AD0-827F-2234CCE3F2CD}">
      <dgm:prSet/>
      <dgm:spPr/>
      <dgm:t>
        <a:bodyPr/>
        <a:lstStyle/>
        <a:p>
          <a:endParaRPr lang="en-US"/>
        </a:p>
      </dgm:t>
    </dgm:pt>
    <dgm:pt modelId="{86F49614-F700-4F17-85A6-7460D3300DBC}">
      <dgm:prSet/>
      <dgm:spPr/>
      <dgm:t>
        <a:bodyPr/>
        <a:lstStyle/>
        <a:p>
          <a:pPr rtl="0"/>
          <a:r>
            <a:rPr lang="en-US" dirty="0" smtClean="0"/>
            <a:t>Creation of test environment</a:t>
          </a:r>
          <a:endParaRPr lang="en-US" dirty="0"/>
        </a:p>
      </dgm:t>
    </dgm:pt>
    <dgm:pt modelId="{392164A0-D24E-45F2-AF0B-494ACE15A03A}" type="parTrans" cxnId="{FED35D08-2BBE-4777-A26B-93751F0F486E}">
      <dgm:prSet/>
      <dgm:spPr/>
      <dgm:t>
        <a:bodyPr/>
        <a:lstStyle/>
        <a:p>
          <a:endParaRPr lang="en-US"/>
        </a:p>
      </dgm:t>
    </dgm:pt>
    <dgm:pt modelId="{8442562F-7032-40D8-B49E-1CDF5DF3B28B}" type="sibTrans" cxnId="{FED35D08-2BBE-4777-A26B-93751F0F486E}">
      <dgm:prSet/>
      <dgm:spPr/>
      <dgm:t>
        <a:bodyPr/>
        <a:lstStyle/>
        <a:p>
          <a:endParaRPr lang="en-US"/>
        </a:p>
      </dgm:t>
    </dgm:pt>
    <dgm:pt modelId="{30A59200-77C7-41A6-9EC9-4367C2E6C9EF}">
      <dgm:prSet/>
      <dgm:spPr/>
      <dgm:t>
        <a:bodyPr/>
        <a:lstStyle/>
        <a:p>
          <a:pPr rtl="0"/>
          <a:r>
            <a:rPr lang="en-US" dirty="0" smtClean="0"/>
            <a:t>Run</a:t>
          </a:r>
          <a:endParaRPr lang="en-US" dirty="0"/>
        </a:p>
      </dgm:t>
    </dgm:pt>
    <dgm:pt modelId="{C4EBB6BD-4240-40CA-A365-68310E1DAE0C}" type="parTrans" cxnId="{46D13D16-2E3C-4BF1-9960-00F529736F55}">
      <dgm:prSet/>
      <dgm:spPr/>
      <dgm:t>
        <a:bodyPr/>
        <a:lstStyle/>
        <a:p>
          <a:endParaRPr lang="en-US"/>
        </a:p>
      </dgm:t>
    </dgm:pt>
    <dgm:pt modelId="{F08C2ED5-09C3-46D4-A4BE-6C7FE367B274}" type="sibTrans" cxnId="{46D13D16-2E3C-4BF1-9960-00F529736F55}">
      <dgm:prSet/>
      <dgm:spPr/>
      <dgm:t>
        <a:bodyPr/>
        <a:lstStyle/>
        <a:p>
          <a:endParaRPr lang="en-US"/>
        </a:p>
      </dgm:t>
    </dgm:pt>
    <dgm:pt modelId="{A7E0887C-08E7-497D-8E2B-8E6470A58BEA}">
      <dgm:prSet/>
      <dgm:spPr/>
      <dgm:t>
        <a:bodyPr/>
        <a:lstStyle/>
        <a:p>
          <a:pPr rtl="0"/>
          <a:r>
            <a:rPr lang="en-US" dirty="0" smtClean="0"/>
            <a:t>Run one or more sub-tests</a:t>
          </a:r>
          <a:endParaRPr lang="en-US" dirty="0"/>
        </a:p>
      </dgm:t>
    </dgm:pt>
    <dgm:pt modelId="{BD99684F-197E-409D-8C86-EBC858F780E7}" type="parTrans" cxnId="{03CC9421-FD2A-44E2-83C5-CF287DDF397B}">
      <dgm:prSet/>
      <dgm:spPr/>
      <dgm:t>
        <a:bodyPr/>
        <a:lstStyle/>
        <a:p>
          <a:endParaRPr lang="en-US"/>
        </a:p>
      </dgm:t>
    </dgm:pt>
    <dgm:pt modelId="{F4E84CB2-73EE-4BE7-8E03-7EED3E1134EE}" type="sibTrans" cxnId="{03CC9421-FD2A-44E2-83C5-CF287DDF397B}">
      <dgm:prSet/>
      <dgm:spPr/>
      <dgm:t>
        <a:bodyPr/>
        <a:lstStyle/>
        <a:p>
          <a:endParaRPr lang="en-US"/>
        </a:p>
      </dgm:t>
    </dgm:pt>
    <dgm:pt modelId="{34E8AEA1-795A-4896-9FFA-79FB1EC29DDE}">
      <dgm:prSet/>
      <dgm:spPr/>
      <dgm:t>
        <a:bodyPr/>
        <a:lstStyle/>
        <a:p>
          <a:pPr rtl="0"/>
          <a:r>
            <a:rPr lang="en-US" dirty="0" smtClean="0"/>
            <a:t>Report</a:t>
          </a:r>
          <a:endParaRPr lang="en-US" dirty="0"/>
        </a:p>
      </dgm:t>
    </dgm:pt>
    <dgm:pt modelId="{5C014BB3-054B-4AB3-B18D-2FD058DA3246}" type="parTrans" cxnId="{DC09D717-EAEA-46E3-B260-CE312C495B49}">
      <dgm:prSet/>
      <dgm:spPr/>
      <dgm:t>
        <a:bodyPr/>
        <a:lstStyle/>
        <a:p>
          <a:endParaRPr lang="en-US"/>
        </a:p>
      </dgm:t>
    </dgm:pt>
    <dgm:pt modelId="{8C234F50-8246-43A6-8CAC-D16DE2EDF128}" type="sibTrans" cxnId="{DC09D717-EAEA-46E3-B260-CE312C495B49}">
      <dgm:prSet/>
      <dgm:spPr/>
      <dgm:t>
        <a:bodyPr/>
        <a:lstStyle/>
        <a:p>
          <a:endParaRPr lang="en-US"/>
        </a:p>
      </dgm:t>
    </dgm:pt>
    <dgm:pt modelId="{9833715E-5CBE-49AE-A3F5-35288A39C416}">
      <dgm:prSet/>
      <dgm:spPr/>
      <dgm:t>
        <a:bodyPr/>
        <a:lstStyle/>
        <a:p>
          <a:pPr rtl="0"/>
          <a:r>
            <a:rPr lang="en-US" dirty="0" smtClean="0"/>
            <a:t>Log the results in agreed upon format</a:t>
          </a:r>
          <a:endParaRPr lang="en-US" dirty="0"/>
        </a:p>
      </dgm:t>
    </dgm:pt>
    <dgm:pt modelId="{33BAE5AD-5006-4AAF-AD58-A3BE2DC5D86B}" type="parTrans" cxnId="{B5445075-A5F5-4644-8BA5-68944469F01D}">
      <dgm:prSet/>
      <dgm:spPr/>
      <dgm:t>
        <a:bodyPr/>
        <a:lstStyle/>
        <a:p>
          <a:endParaRPr lang="en-US"/>
        </a:p>
      </dgm:t>
    </dgm:pt>
    <dgm:pt modelId="{0D2EA678-60F3-4F27-9F63-BE4514EAD869}" type="sibTrans" cxnId="{B5445075-A5F5-4644-8BA5-68944469F01D}">
      <dgm:prSet/>
      <dgm:spPr/>
      <dgm:t>
        <a:bodyPr/>
        <a:lstStyle/>
        <a:p>
          <a:endParaRPr lang="en-US"/>
        </a:p>
      </dgm:t>
    </dgm:pt>
    <dgm:pt modelId="{EEB1AB1A-41AD-4D61-AA58-C4C4FD7F86EF}">
      <dgm:prSet/>
      <dgm:spPr/>
      <dgm:t>
        <a:bodyPr/>
        <a:lstStyle/>
        <a:p>
          <a:pPr rtl="0"/>
          <a:r>
            <a:rPr lang="en-US" dirty="0" smtClean="0"/>
            <a:t>Clean-up</a:t>
          </a:r>
          <a:endParaRPr lang="en-US" dirty="0"/>
        </a:p>
      </dgm:t>
    </dgm:pt>
    <dgm:pt modelId="{CD5D8A93-1FAA-4D51-A077-4375FC61C193}" type="parTrans" cxnId="{F0EC4147-5A59-4BD1-9B46-1F99DE53343D}">
      <dgm:prSet/>
      <dgm:spPr/>
      <dgm:t>
        <a:bodyPr/>
        <a:lstStyle/>
        <a:p>
          <a:endParaRPr lang="en-US"/>
        </a:p>
      </dgm:t>
    </dgm:pt>
    <dgm:pt modelId="{B55541C8-32B2-441B-B86A-A56287695B2B}" type="sibTrans" cxnId="{F0EC4147-5A59-4BD1-9B46-1F99DE53343D}">
      <dgm:prSet/>
      <dgm:spPr/>
      <dgm:t>
        <a:bodyPr/>
        <a:lstStyle/>
        <a:p>
          <a:endParaRPr lang="en-US"/>
        </a:p>
      </dgm:t>
    </dgm:pt>
    <dgm:pt modelId="{A093DDA1-E117-49B9-9D76-AE4AF422B102}">
      <dgm:prSet/>
      <dgm:spPr/>
      <dgm:t>
        <a:bodyPr/>
        <a:lstStyle/>
        <a:p>
          <a:pPr rtl="0"/>
          <a:r>
            <a:rPr lang="en-US" dirty="0" smtClean="0"/>
            <a:t>Release handles/uninstall etc. </a:t>
          </a:r>
          <a:endParaRPr lang="en-US" dirty="0"/>
        </a:p>
      </dgm:t>
    </dgm:pt>
    <dgm:pt modelId="{DB8AD9BE-0EB0-47CE-83E1-635416E20768}" type="parTrans" cxnId="{2D49ECA0-0588-42E4-A001-E3F92C98AF0A}">
      <dgm:prSet/>
      <dgm:spPr/>
      <dgm:t>
        <a:bodyPr/>
        <a:lstStyle/>
        <a:p>
          <a:endParaRPr lang="en-US"/>
        </a:p>
      </dgm:t>
    </dgm:pt>
    <dgm:pt modelId="{D25CAC30-4541-427E-86CB-6B582A37F579}" type="sibTrans" cxnId="{2D49ECA0-0588-42E4-A001-E3F92C98AF0A}">
      <dgm:prSet/>
      <dgm:spPr/>
      <dgm:t>
        <a:bodyPr/>
        <a:lstStyle/>
        <a:p>
          <a:endParaRPr lang="en-US"/>
        </a:p>
      </dgm:t>
    </dgm:pt>
    <dgm:pt modelId="{E7CF61C7-14D3-4EF3-B348-110A50264A1E}" type="pres">
      <dgm:prSet presAssocID="{34FD0216-BCEB-433C-B0A6-FF53F4F5D5E1}" presName="linear" presStyleCnt="0">
        <dgm:presLayoutVars>
          <dgm:dir/>
          <dgm:animLvl val="lvl"/>
          <dgm:resizeHandles val="exact"/>
        </dgm:presLayoutVars>
      </dgm:prSet>
      <dgm:spPr/>
      <dgm:t>
        <a:bodyPr/>
        <a:lstStyle/>
        <a:p>
          <a:endParaRPr lang="en-US"/>
        </a:p>
      </dgm:t>
    </dgm:pt>
    <dgm:pt modelId="{331346AE-D4BB-4AEA-BCDB-C1FF3F6FC4F3}" type="pres">
      <dgm:prSet presAssocID="{D6B6AC8F-0F31-4AFC-B3D2-9DAB652A1314}" presName="parentLin" presStyleCnt="0"/>
      <dgm:spPr/>
    </dgm:pt>
    <dgm:pt modelId="{1BC7120D-6F03-4F16-9054-CD016F6B725F}" type="pres">
      <dgm:prSet presAssocID="{D6B6AC8F-0F31-4AFC-B3D2-9DAB652A1314}" presName="parentLeftMargin" presStyleLbl="node1" presStyleIdx="0" presStyleCnt="5"/>
      <dgm:spPr/>
      <dgm:t>
        <a:bodyPr/>
        <a:lstStyle/>
        <a:p>
          <a:endParaRPr lang="en-US"/>
        </a:p>
      </dgm:t>
    </dgm:pt>
    <dgm:pt modelId="{44BF6432-5F78-458B-87AB-7158019867C1}" type="pres">
      <dgm:prSet presAssocID="{D6B6AC8F-0F31-4AFC-B3D2-9DAB652A1314}" presName="parentText" presStyleLbl="node1" presStyleIdx="0" presStyleCnt="5">
        <dgm:presLayoutVars>
          <dgm:chMax val="0"/>
          <dgm:bulletEnabled val="1"/>
        </dgm:presLayoutVars>
      </dgm:prSet>
      <dgm:spPr/>
      <dgm:t>
        <a:bodyPr/>
        <a:lstStyle/>
        <a:p>
          <a:endParaRPr lang="en-US"/>
        </a:p>
      </dgm:t>
    </dgm:pt>
    <dgm:pt modelId="{CE30C3A6-B353-406D-BDF7-BBAE2085A308}" type="pres">
      <dgm:prSet presAssocID="{D6B6AC8F-0F31-4AFC-B3D2-9DAB652A1314}" presName="negativeSpace" presStyleCnt="0"/>
      <dgm:spPr/>
    </dgm:pt>
    <dgm:pt modelId="{E030D559-50FB-490B-BA60-ABE17D9E81D1}" type="pres">
      <dgm:prSet presAssocID="{D6B6AC8F-0F31-4AFC-B3D2-9DAB652A1314}" presName="childText" presStyleLbl="conFgAcc1" presStyleIdx="0" presStyleCnt="5">
        <dgm:presLayoutVars>
          <dgm:bulletEnabled val="1"/>
        </dgm:presLayoutVars>
      </dgm:prSet>
      <dgm:spPr/>
      <dgm:t>
        <a:bodyPr/>
        <a:lstStyle/>
        <a:p>
          <a:endParaRPr lang="en-US"/>
        </a:p>
      </dgm:t>
    </dgm:pt>
    <dgm:pt modelId="{1681E73B-1439-4F7A-84EF-2F8AAAFB162C}" type="pres">
      <dgm:prSet presAssocID="{059943BB-1B52-42F4-916D-C674DC587D19}" presName="spaceBetweenRectangles" presStyleCnt="0"/>
      <dgm:spPr/>
    </dgm:pt>
    <dgm:pt modelId="{EC1EA13A-0CEE-432D-B115-8A1CF3388DD4}" type="pres">
      <dgm:prSet presAssocID="{81060BE7-5914-4861-A861-00E5C49FFB3C}" presName="parentLin" presStyleCnt="0"/>
      <dgm:spPr/>
    </dgm:pt>
    <dgm:pt modelId="{AB1047C2-F9C6-41D0-8C7E-BBE8BABE63C8}" type="pres">
      <dgm:prSet presAssocID="{81060BE7-5914-4861-A861-00E5C49FFB3C}" presName="parentLeftMargin" presStyleLbl="node1" presStyleIdx="0" presStyleCnt="5"/>
      <dgm:spPr/>
      <dgm:t>
        <a:bodyPr/>
        <a:lstStyle/>
        <a:p>
          <a:endParaRPr lang="en-US"/>
        </a:p>
      </dgm:t>
    </dgm:pt>
    <dgm:pt modelId="{A4A5DE49-170A-40E9-8A46-E2F6E18FAF9C}" type="pres">
      <dgm:prSet presAssocID="{81060BE7-5914-4861-A861-00E5C49FFB3C}" presName="parentText" presStyleLbl="node1" presStyleIdx="1" presStyleCnt="5">
        <dgm:presLayoutVars>
          <dgm:chMax val="0"/>
          <dgm:bulletEnabled val="1"/>
        </dgm:presLayoutVars>
      </dgm:prSet>
      <dgm:spPr/>
      <dgm:t>
        <a:bodyPr/>
        <a:lstStyle/>
        <a:p>
          <a:endParaRPr lang="en-US"/>
        </a:p>
      </dgm:t>
    </dgm:pt>
    <dgm:pt modelId="{6A4BCD45-14BA-423E-BD4F-8CD73D53F19B}" type="pres">
      <dgm:prSet presAssocID="{81060BE7-5914-4861-A861-00E5C49FFB3C}" presName="negativeSpace" presStyleCnt="0"/>
      <dgm:spPr/>
    </dgm:pt>
    <dgm:pt modelId="{C8A4BED7-6872-4CB5-84CB-32583A1EEB48}" type="pres">
      <dgm:prSet presAssocID="{81060BE7-5914-4861-A861-00E5C49FFB3C}" presName="childText" presStyleLbl="conFgAcc1" presStyleIdx="1" presStyleCnt="5">
        <dgm:presLayoutVars>
          <dgm:bulletEnabled val="1"/>
        </dgm:presLayoutVars>
      </dgm:prSet>
      <dgm:spPr/>
      <dgm:t>
        <a:bodyPr/>
        <a:lstStyle/>
        <a:p>
          <a:endParaRPr lang="en-US"/>
        </a:p>
      </dgm:t>
    </dgm:pt>
    <dgm:pt modelId="{E134C9CC-5CBF-45DC-89BD-595DD83239F5}" type="pres">
      <dgm:prSet presAssocID="{C47C7EB9-E57C-4F37-87C6-E4C0F8AEA48C}" presName="spaceBetweenRectangles" presStyleCnt="0"/>
      <dgm:spPr/>
    </dgm:pt>
    <dgm:pt modelId="{BF235AFD-8B84-4D94-8D37-4DB1AB931173}" type="pres">
      <dgm:prSet presAssocID="{30A59200-77C7-41A6-9EC9-4367C2E6C9EF}" presName="parentLin" presStyleCnt="0"/>
      <dgm:spPr/>
    </dgm:pt>
    <dgm:pt modelId="{D5B60984-F662-4654-925E-60DDFC2903C4}" type="pres">
      <dgm:prSet presAssocID="{30A59200-77C7-41A6-9EC9-4367C2E6C9EF}" presName="parentLeftMargin" presStyleLbl="node1" presStyleIdx="1" presStyleCnt="5"/>
      <dgm:spPr/>
      <dgm:t>
        <a:bodyPr/>
        <a:lstStyle/>
        <a:p>
          <a:endParaRPr lang="en-US"/>
        </a:p>
      </dgm:t>
    </dgm:pt>
    <dgm:pt modelId="{6159553C-2618-49EC-8F5D-22E021A6EB7A}" type="pres">
      <dgm:prSet presAssocID="{30A59200-77C7-41A6-9EC9-4367C2E6C9EF}" presName="parentText" presStyleLbl="node1" presStyleIdx="2" presStyleCnt="5">
        <dgm:presLayoutVars>
          <dgm:chMax val="0"/>
          <dgm:bulletEnabled val="1"/>
        </dgm:presLayoutVars>
      </dgm:prSet>
      <dgm:spPr/>
      <dgm:t>
        <a:bodyPr/>
        <a:lstStyle/>
        <a:p>
          <a:endParaRPr lang="en-US"/>
        </a:p>
      </dgm:t>
    </dgm:pt>
    <dgm:pt modelId="{2B4F5314-9DB7-45B2-AADF-3E024F1A2504}" type="pres">
      <dgm:prSet presAssocID="{30A59200-77C7-41A6-9EC9-4367C2E6C9EF}" presName="negativeSpace" presStyleCnt="0"/>
      <dgm:spPr/>
    </dgm:pt>
    <dgm:pt modelId="{F12B5E57-F12A-4745-8FB9-42A5293F051F}" type="pres">
      <dgm:prSet presAssocID="{30A59200-77C7-41A6-9EC9-4367C2E6C9EF}" presName="childText" presStyleLbl="conFgAcc1" presStyleIdx="2" presStyleCnt="5">
        <dgm:presLayoutVars>
          <dgm:bulletEnabled val="1"/>
        </dgm:presLayoutVars>
      </dgm:prSet>
      <dgm:spPr/>
      <dgm:t>
        <a:bodyPr/>
        <a:lstStyle/>
        <a:p>
          <a:endParaRPr lang="en-US"/>
        </a:p>
      </dgm:t>
    </dgm:pt>
    <dgm:pt modelId="{BAEA918F-A125-4BB5-BF82-02C5508C357E}" type="pres">
      <dgm:prSet presAssocID="{F08C2ED5-09C3-46D4-A4BE-6C7FE367B274}" presName="spaceBetweenRectangles" presStyleCnt="0"/>
      <dgm:spPr/>
    </dgm:pt>
    <dgm:pt modelId="{5A803199-D713-48CC-8E34-FAB1D15F7183}" type="pres">
      <dgm:prSet presAssocID="{34E8AEA1-795A-4896-9FFA-79FB1EC29DDE}" presName="parentLin" presStyleCnt="0"/>
      <dgm:spPr/>
    </dgm:pt>
    <dgm:pt modelId="{D5762245-B000-41E0-884D-4529EED4EED9}" type="pres">
      <dgm:prSet presAssocID="{34E8AEA1-795A-4896-9FFA-79FB1EC29DDE}" presName="parentLeftMargin" presStyleLbl="node1" presStyleIdx="2" presStyleCnt="5"/>
      <dgm:spPr/>
      <dgm:t>
        <a:bodyPr/>
        <a:lstStyle/>
        <a:p>
          <a:endParaRPr lang="en-US"/>
        </a:p>
      </dgm:t>
    </dgm:pt>
    <dgm:pt modelId="{4B9A3247-A104-4BEC-8F38-6B6AFB1ACA33}" type="pres">
      <dgm:prSet presAssocID="{34E8AEA1-795A-4896-9FFA-79FB1EC29DDE}" presName="parentText" presStyleLbl="node1" presStyleIdx="3" presStyleCnt="5">
        <dgm:presLayoutVars>
          <dgm:chMax val="0"/>
          <dgm:bulletEnabled val="1"/>
        </dgm:presLayoutVars>
      </dgm:prSet>
      <dgm:spPr/>
      <dgm:t>
        <a:bodyPr/>
        <a:lstStyle/>
        <a:p>
          <a:endParaRPr lang="en-US"/>
        </a:p>
      </dgm:t>
    </dgm:pt>
    <dgm:pt modelId="{FD5C0766-7BEF-4C08-BC57-99D2546DD772}" type="pres">
      <dgm:prSet presAssocID="{34E8AEA1-795A-4896-9FFA-79FB1EC29DDE}" presName="negativeSpace" presStyleCnt="0"/>
      <dgm:spPr/>
    </dgm:pt>
    <dgm:pt modelId="{858B83C4-3339-4D0C-AB58-BBCE88B8666D}" type="pres">
      <dgm:prSet presAssocID="{34E8AEA1-795A-4896-9FFA-79FB1EC29DDE}" presName="childText" presStyleLbl="conFgAcc1" presStyleIdx="3" presStyleCnt="5">
        <dgm:presLayoutVars>
          <dgm:bulletEnabled val="1"/>
        </dgm:presLayoutVars>
      </dgm:prSet>
      <dgm:spPr/>
      <dgm:t>
        <a:bodyPr/>
        <a:lstStyle/>
        <a:p>
          <a:endParaRPr lang="en-US"/>
        </a:p>
      </dgm:t>
    </dgm:pt>
    <dgm:pt modelId="{B826BFB9-238C-4EF7-A838-6C97FDFD4B2D}" type="pres">
      <dgm:prSet presAssocID="{8C234F50-8246-43A6-8CAC-D16DE2EDF128}" presName="spaceBetweenRectangles" presStyleCnt="0"/>
      <dgm:spPr/>
    </dgm:pt>
    <dgm:pt modelId="{2837770B-4A37-42B0-9502-862A76E15A65}" type="pres">
      <dgm:prSet presAssocID="{EEB1AB1A-41AD-4D61-AA58-C4C4FD7F86EF}" presName="parentLin" presStyleCnt="0"/>
      <dgm:spPr/>
    </dgm:pt>
    <dgm:pt modelId="{6AF4C7F9-5500-4D8E-ABA9-17D647C10A14}" type="pres">
      <dgm:prSet presAssocID="{EEB1AB1A-41AD-4D61-AA58-C4C4FD7F86EF}" presName="parentLeftMargin" presStyleLbl="node1" presStyleIdx="3" presStyleCnt="5"/>
      <dgm:spPr/>
      <dgm:t>
        <a:bodyPr/>
        <a:lstStyle/>
        <a:p>
          <a:endParaRPr lang="en-US"/>
        </a:p>
      </dgm:t>
    </dgm:pt>
    <dgm:pt modelId="{4E812205-313B-4C5F-93FB-FBBC2B1BF9D2}" type="pres">
      <dgm:prSet presAssocID="{EEB1AB1A-41AD-4D61-AA58-C4C4FD7F86EF}" presName="parentText" presStyleLbl="node1" presStyleIdx="4" presStyleCnt="5">
        <dgm:presLayoutVars>
          <dgm:chMax val="0"/>
          <dgm:bulletEnabled val="1"/>
        </dgm:presLayoutVars>
      </dgm:prSet>
      <dgm:spPr/>
      <dgm:t>
        <a:bodyPr/>
        <a:lstStyle/>
        <a:p>
          <a:endParaRPr lang="en-US"/>
        </a:p>
      </dgm:t>
    </dgm:pt>
    <dgm:pt modelId="{432A8A1A-FF50-43E3-B057-0D9B840CC7CB}" type="pres">
      <dgm:prSet presAssocID="{EEB1AB1A-41AD-4D61-AA58-C4C4FD7F86EF}" presName="negativeSpace" presStyleCnt="0"/>
      <dgm:spPr/>
    </dgm:pt>
    <dgm:pt modelId="{727CF3DA-4758-4F14-A442-B518CA721A58}" type="pres">
      <dgm:prSet presAssocID="{EEB1AB1A-41AD-4D61-AA58-C4C4FD7F86EF}" presName="childText" presStyleLbl="conFgAcc1" presStyleIdx="4" presStyleCnt="5">
        <dgm:presLayoutVars>
          <dgm:bulletEnabled val="1"/>
        </dgm:presLayoutVars>
      </dgm:prSet>
      <dgm:spPr/>
      <dgm:t>
        <a:bodyPr/>
        <a:lstStyle/>
        <a:p>
          <a:endParaRPr lang="en-US"/>
        </a:p>
      </dgm:t>
    </dgm:pt>
  </dgm:ptLst>
  <dgm:cxnLst>
    <dgm:cxn modelId="{E5BDAFCE-2312-40F6-8FF3-115C46E368BA}" type="presOf" srcId="{34FD0216-BCEB-433C-B0A6-FF53F4F5D5E1}" destId="{E7CF61C7-14D3-4EF3-B348-110A50264A1E}" srcOrd="0" destOrd="0" presId="urn:microsoft.com/office/officeart/2005/8/layout/list1"/>
    <dgm:cxn modelId="{08E4F4A5-8134-4C64-84E4-C3BB5287D088}" type="presOf" srcId="{30A59200-77C7-41A6-9EC9-4367C2E6C9EF}" destId="{D5B60984-F662-4654-925E-60DDFC2903C4}" srcOrd="0" destOrd="0" presId="urn:microsoft.com/office/officeart/2005/8/layout/list1"/>
    <dgm:cxn modelId="{C9A22BEC-CA3B-42D1-90AC-4D75731B1E7F}" type="presOf" srcId="{EEB1AB1A-41AD-4D61-AA58-C4C4FD7F86EF}" destId="{6AF4C7F9-5500-4D8E-ABA9-17D647C10A14}" srcOrd="0" destOrd="0" presId="urn:microsoft.com/office/officeart/2005/8/layout/list1"/>
    <dgm:cxn modelId="{C1A32456-EBE7-4AD0-827F-2234CCE3F2CD}" srcId="{34FD0216-BCEB-433C-B0A6-FF53F4F5D5E1}" destId="{81060BE7-5914-4861-A861-00E5C49FFB3C}" srcOrd="1" destOrd="0" parTransId="{479F578E-1FCA-4432-B2C9-880632E3DB32}" sibTransId="{C47C7EB9-E57C-4F37-87C6-E4C0F8AEA48C}"/>
    <dgm:cxn modelId="{11ADBEAA-B11B-4453-835E-C65B47BEA6AB}" type="presOf" srcId="{D6B6AC8F-0F31-4AFC-B3D2-9DAB652A1314}" destId="{44BF6432-5F78-458B-87AB-7158019867C1}" srcOrd="1" destOrd="0" presId="urn:microsoft.com/office/officeart/2005/8/layout/list1"/>
    <dgm:cxn modelId="{5F0F5854-B0BD-48C5-8A0D-FF1BC43E7013}" type="presOf" srcId="{A093DDA1-E117-49B9-9D76-AE4AF422B102}" destId="{727CF3DA-4758-4F14-A442-B518CA721A58}" srcOrd="0" destOrd="0" presId="urn:microsoft.com/office/officeart/2005/8/layout/list1"/>
    <dgm:cxn modelId="{2D49ECA0-0588-42E4-A001-E3F92C98AF0A}" srcId="{EEB1AB1A-41AD-4D61-AA58-C4C4FD7F86EF}" destId="{A093DDA1-E117-49B9-9D76-AE4AF422B102}" srcOrd="0" destOrd="0" parTransId="{DB8AD9BE-0EB0-47CE-83E1-635416E20768}" sibTransId="{D25CAC30-4541-427E-86CB-6B582A37F579}"/>
    <dgm:cxn modelId="{4183DF41-9267-45FB-8CCE-BC67A041DB0F}" type="presOf" srcId="{34E8AEA1-795A-4896-9FFA-79FB1EC29DDE}" destId="{4B9A3247-A104-4BEC-8F38-6B6AFB1ACA33}" srcOrd="1" destOrd="0" presId="urn:microsoft.com/office/officeart/2005/8/layout/list1"/>
    <dgm:cxn modelId="{5E739131-BA58-4502-B100-1B8D86748774}" srcId="{D6B6AC8F-0F31-4AFC-B3D2-9DAB652A1314}" destId="{7F27FEED-5C55-4D47-AF6D-8E5B41F67509}" srcOrd="0" destOrd="0" parTransId="{E632DA36-C7A9-4941-80FC-1EE480C09CF6}" sibTransId="{57F6BF5C-566B-4FB3-A515-A5E55FA64363}"/>
    <dgm:cxn modelId="{E6BAF4FC-7BBF-450A-BCEB-37E9B31C59FE}" type="presOf" srcId="{30A59200-77C7-41A6-9EC9-4367C2E6C9EF}" destId="{6159553C-2618-49EC-8F5D-22E021A6EB7A}" srcOrd="1" destOrd="0" presId="urn:microsoft.com/office/officeart/2005/8/layout/list1"/>
    <dgm:cxn modelId="{34F4D36F-368B-4052-AD6C-A8B66DD6E61F}" type="presOf" srcId="{9833715E-5CBE-49AE-A3F5-35288A39C416}" destId="{858B83C4-3339-4D0C-AB58-BBCE88B8666D}" srcOrd="0" destOrd="0" presId="urn:microsoft.com/office/officeart/2005/8/layout/list1"/>
    <dgm:cxn modelId="{B5445075-A5F5-4644-8BA5-68944469F01D}" srcId="{34E8AEA1-795A-4896-9FFA-79FB1EC29DDE}" destId="{9833715E-5CBE-49AE-A3F5-35288A39C416}" srcOrd="0" destOrd="0" parTransId="{33BAE5AD-5006-4AAF-AD58-A3BE2DC5D86B}" sibTransId="{0D2EA678-60F3-4F27-9F63-BE4514EAD869}"/>
    <dgm:cxn modelId="{4B38C85C-196C-4981-BB6C-86F2E183F9E3}" type="presOf" srcId="{81060BE7-5914-4861-A861-00E5C49FFB3C}" destId="{A4A5DE49-170A-40E9-8A46-E2F6E18FAF9C}" srcOrd="1" destOrd="0" presId="urn:microsoft.com/office/officeart/2005/8/layout/list1"/>
    <dgm:cxn modelId="{46D13D16-2E3C-4BF1-9960-00F529736F55}" srcId="{34FD0216-BCEB-433C-B0A6-FF53F4F5D5E1}" destId="{30A59200-77C7-41A6-9EC9-4367C2E6C9EF}" srcOrd="2" destOrd="0" parTransId="{C4EBB6BD-4240-40CA-A365-68310E1DAE0C}" sibTransId="{F08C2ED5-09C3-46D4-A4BE-6C7FE367B274}"/>
    <dgm:cxn modelId="{239EDF00-8F85-4BB3-8CFC-EAFD35316E20}" type="presOf" srcId="{D6B6AC8F-0F31-4AFC-B3D2-9DAB652A1314}" destId="{1BC7120D-6F03-4F16-9054-CD016F6B725F}" srcOrd="0" destOrd="0" presId="urn:microsoft.com/office/officeart/2005/8/layout/list1"/>
    <dgm:cxn modelId="{C522BA7E-E091-44DB-9D10-C5EE115136B4}" srcId="{34FD0216-BCEB-433C-B0A6-FF53F4F5D5E1}" destId="{D6B6AC8F-0F31-4AFC-B3D2-9DAB652A1314}" srcOrd="0" destOrd="0" parTransId="{773CF129-DA9F-45A2-870E-06351EDEC98B}" sibTransId="{059943BB-1B52-42F4-916D-C674DC587D19}"/>
    <dgm:cxn modelId="{03CC9421-FD2A-44E2-83C5-CF287DDF397B}" srcId="{30A59200-77C7-41A6-9EC9-4367C2E6C9EF}" destId="{A7E0887C-08E7-497D-8E2B-8E6470A58BEA}" srcOrd="0" destOrd="0" parTransId="{BD99684F-197E-409D-8C86-EBC858F780E7}" sibTransId="{F4E84CB2-73EE-4BE7-8E03-7EED3E1134EE}"/>
    <dgm:cxn modelId="{B38F96B6-B3D3-4FBA-B620-9238B35784A1}" type="presOf" srcId="{86F49614-F700-4F17-85A6-7460D3300DBC}" destId="{C8A4BED7-6872-4CB5-84CB-32583A1EEB48}" srcOrd="0" destOrd="0" presId="urn:microsoft.com/office/officeart/2005/8/layout/list1"/>
    <dgm:cxn modelId="{F0EC4147-5A59-4BD1-9B46-1F99DE53343D}" srcId="{34FD0216-BCEB-433C-B0A6-FF53F4F5D5E1}" destId="{EEB1AB1A-41AD-4D61-AA58-C4C4FD7F86EF}" srcOrd="4" destOrd="0" parTransId="{CD5D8A93-1FAA-4D51-A077-4375FC61C193}" sibTransId="{B55541C8-32B2-441B-B86A-A56287695B2B}"/>
    <dgm:cxn modelId="{6B8F702D-C2C9-4951-83BC-A50F7157850F}" type="presOf" srcId="{7F27FEED-5C55-4D47-AF6D-8E5B41F67509}" destId="{E030D559-50FB-490B-BA60-ABE17D9E81D1}" srcOrd="0" destOrd="0" presId="urn:microsoft.com/office/officeart/2005/8/layout/list1"/>
    <dgm:cxn modelId="{741EEE34-D266-48B4-9840-C28A42EEDB1B}" type="presOf" srcId="{34E8AEA1-795A-4896-9FFA-79FB1EC29DDE}" destId="{D5762245-B000-41E0-884D-4529EED4EED9}" srcOrd="0" destOrd="0" presId="urn:microsoft.com/office/officeart/2005/8/layout/list1"/>
    <dgm:cxn modelId="{DC09D717-EAEA-46E3-B260-CE312C495B49}" srcId="{34FD0216-BCEB-433C-B0A6-FF53F4F5D5E1}" destId="{34E8AEA1-795A-4896-9FFA-79FB1EC29DDE}" srcOrd="3" destOrd="0" parTransId="{5C014BB3-054B-4AB3-B18D-2FD058DA3246}" sibTransId="{8C234F50-8246-43A6-8CAC-D16DE2EDF128}"/>
    <dgm:cxn modelId="{18BC6D03-03B5-4CB3-98FF-14EA855CC318}" type="presOf" srcId="{EEB1AB1A-41AD-4D61-AA58-C4C4FD7F86EF}" destId="{4E812205-313B-4C5F-93FB-FBBC2B1BF9D2}" srcOrd="1" destOrd="0" presId="urn:microsoft.com/office/officeart/2005/8/layout/list1"/>
    <dgm:cxn modelId="{84934DA6-5285-40D0-BF47-717364BECE80}" type="presOf" srcId="{81060BE7-5914-4861-A861-00E5C49FFB3C}" destId="{AB1047C2-F9C6-41D0-8C7E-BBE8BABE63C8}" srcOrd="0" destOrd="0" presId="urn:microsoft.com/office/officeart/2005/8/layout/list1"/>
    <dgm:cxn modelId="{FED35D08-2BBE-4777-A26B-93751F0F486E}" srcId="{81060BE7-5914-4861-A861-00E5C49FFB3C}" destId="{86F49614-F700-4F17-85A6-7460D3300DBC}" srcOrd="0" destOrd="0" parTransId="{392164A0-D24E-45F2-AF0B-494ACE15A03A}" sibTransId="{8442562F-7032-40D8-B49E-1CDF5DF3B28B}"/>
    <dgm:cxn modelId="{983587D8-BDFB-44F9-B526-9BF38B37B6DC}" type="presOf" srcId="{A7E0887C-08E7-497D-8E2B-8E6470A58BEA}" destId="{F12B5E57-F12A-4745-8FB9-42A5293F051F}" srcOrd="0" destOrd="0" presId="urn:microsoft.com/office/officeart/2005/8/layout/list1"/>
    <dgm:cxn modelId="{D3069BEB-9C28-42C6-AC7D-36603B99F8C3}" type="presParOf" srcId="{E7CF61C7-14D3-4EF3-B348-110A50264A1E}" destId="{331346AE-D4BB-4AEA-BCDB-C1FF3F6FC4F3}" srcOrd="0" destOrd="0" presId="urn:microsoft.com/office/officeart/2005/8/layout/list1"/>
    <dgm:cxn modelId="{5B5DB971-A2DE-4B44-BC0E-AB0D15CCAB8B}" type="presParOf" srcId="{331346AE-D4BB-4AEA-BCDB-C1FF3F6FC4F3}" destId="{1BC7120D-6F03-4F16-9054-CD016F6B725F}" srcOrd="0" destOrd="0" presId="urn:microsoft.com/office/officeart/2005/8/layout/list1"/>
    <dgm:cxn modelId="{48D43E33-02C1-420A-9F99-049D7B09491D}" type="presParOf" srcId="{331346AE-D4BB-4AEA-BCDB-C1FF3F6FC4F3}" destId="{44BF6432-5F78-458B-87AB-7158019867C1}" srcOrd="1" destOrd="0" presId="urn:microsoft.com/office/officeart/2005/8/layout/list1"/>
    <dgm:cxn modelId="{966C58AA-FCB8-4DAD-AEE1-264DB3DB837E}" type="presParOf" srcId="{E7CF61C7-14D3-4EF3-B348-110A50264A1E}" destId="{CE30C3A6-B353-406D-BDF7-BBAE2085A308}" srcOrd="1" destOrd="0" presId="urn:microsoft.com/office/officeart/2005/8/layout/list1"/>
    <dgm:cxn modelId="{88F76473-1A81-4EB3-8386-3A130AD12D42}" type="presParOf" srcId="{E7CF61C7-14D3-4EF3-B348-110A50264A1E}" destId="{E030D559-50FB-490B-BA60-ABE17D9E81D1}" srcOrd="2" destOrd="0" presId="urn:microsoft.com/office/officeart/2005/8/layout/list1"/>
    <dgm:cxn modelId="{25E48AEE-5735-41A2-BDFC-B3D808155098}" type="presParOf" srcId="{E7CF61C7-14D3-4EF3-B348-110A50264A1E}" destId="{1681E73B-1439-4F7A-84EF-2F8AAAFB162C}" srcOrd="3" destOrd="0" presId="urn:microsoft.com/office/officeart/2005/8/layout/list1"/>
    <dgm:cxn modelId="{84BF2A9C-B93F-4C77-952F-91FEAD8E128C}" type="presParOf" srcId="{E7CF61C7-14D3-4EF3-B348-110A50264A1E}" destId="{EC1EA13A-0CEE-432D-B115-8A1CF3388DD4}" srcOrd="4" destOrd="0" presId="urn:microsoft.com/office/officeart/2005/8/layout/list1"/>
    <dgm:cxn modelId="{07DD1FBE-7EEF-4B41-907D-CFCF11C19E03}" type="presParOf" srcId="{EC1EA13A-0CEE-432D-B115-8A1CF3388DD4}" destId="{AB1047C2-F9C6-41D0-8C7E-BBE8BABE63C8}" srcOrd="0" destOrd="0" presId="urn:microsoft.com/office/officeart/2005/8/layout/list1"/>
    <dgm:cxn modelId="{80C1776A-06E0-43D8-AB40-EE709DA77B7A}" type="presParOf" srcId="{EC1EA13A-0CEE-432D-B115-8A1CF3388DD4}" destId="{A4A5DE49-170A-40E9-8A46-E2F6E18FAF9C}" srcOrd="1" destOrd="0" presId="urn:microsoft.com/office/officeart/2005/8/layout/list1"/>
    <dgm:cxn modelId="{7AD6C6CE-11CF-4C7C-AFD1-69C8636E32A1}" type="presParOf" srcId="{E7CF61C7-14D3-4EF3-B348-110A50264A1E}" destId="{6A4BCD45-14BA-423E-BD4F-8CD73D53F19B}" srcOrd="5" destOrd="0" presId="urn:microsoft.com/office/officeart/2005/8/layout/list1"/>
    <dgm:cxn modelId="{C196BD3A-A031-4137-83CA-C712F0382921}" type="presParOf" srcId="{E7CF61C7-14D3-4EF3-B348-110A50264A1E}" destId="{C8A4BED7-6872-4CB5-84CB-32583A1EEB48}" srcOrd="6" destOrd="0" presId="urn:microsoft.com/office/officeart/2005/8/layout/list1"/>
    <dgm:cxn modelId="{7B74EC89-3D2E-4503-93D5-28436F10F3CC}" type="presParOf" srcId="{E7CF61C7-14D3-4EF3-B348-110A50264A1E}" destId="{E134C9CC-5CBF-45DC-89BD-595DD83239F5}" srcOrd="7" destOrd="0" presId="urn:microsoft.com/office/officeart/2005/8/layout/list1"/>
    <dgm:cxn modelId="{9206ED7A-B403-45FE-A41F-6D6874759A72}" type="presParOf" srcId="{E7CF61C7-14D3-4EF3-B348-110A50264A1E}" destId="{BF235AFD-8B84-4D94-8D37-4DB1AB931173}" srcOrd="8" destOrd="0" presId="urn:microsoft.com/office/officeart/2005/8/layout/list1"/>
    <dgm:cxn modelId="{B12F6F78-8144-493D-BD71-68C7EE41287B}" type="presParOf" srcId="{BF235AFD-8B84-4D94-8D37-4DB1AB931173}" destId="{D5B60984-F662-4654-925E-60DDFC2903C4}" srcOrd="0" destOrd="0" presId="urn:microsoft.com/office/officeart/2005/8/layout/list1"/>
    <dgm:cxn modelId="{A5779C01-C34A-4F02-9A7C-0696EDC4052B}" type="presParOf" srcId="{BF235AFD-8B84-4D94-8D37-4DB1AB931173}" destId="{6159553C-2618-49EC-8F5D-22E021A6EB7A}" srcOrd="1" destOrd="0" presId="urn:microsoft.com/office/officeart/2005/8/layout/list1"/>
    <dgm:cxn modelId="{BE773C25-23C7-43D1-ABD6-32494455CE06}" type="presParOf" srcId="{E7CF61C7-14D3-4EF3-B348-110A50264A1E}" destId="{2B4F5314-9DB7-45B2-AADF-3E024F1A2504}" srcOrd="9" destOrd="0" presId="urn:microsoft.com/office/officeart/2005/8/layout/list1"/>
    <dgm:cxn modelId="{A1A89935-5AD5-4D3E-AC0A-32D6E74DAB74}" type="presParOf" srcId="{E7CF61C7-14D3-4EF3-B348-110A50264A1E}" destId="{F12B5E57-F12A-4745-8FB9-42A5293F051F}" srcOrd="10" destOrd="0" presId="urn:microsoft.com/office/officeart/2005/8/layout/list1"/>
    <dgm:cxn modelId="{12F0067D-FA2E-4C8D-92A5-5B5AC42A9223}" type="presParOf" srcId="{E7CF61C7-14D3-4EF3-B348-110A50264A1E}" destId="{BAEA918F-A125-4BB5-BF82-02C5508C357E}" srcOrd="11" destOrd="0" presId="urn:microsoft.com/office/officeart/2005/8/layout/list1"/>
    <dgm:cxn modelId="{EFD2CACE-0359-4C0C-8131-ECA383B67E5F}" type="presParOf" srcId="{E7CF61C7-14D3-4EF3-B348-110A50264A1E}" destId="{5A803199-D713-48CC-8E34-FAB1D15F7183}" srcOrd="12" destOrd="0" presId="urn:microsoft.com/office/officeart/2005/8/layout/list1"/>
    <dgm:cxn modelId="{54DCF366-4DA6-455C-9AEB-933723206F0C}" type="presParOf" srcId="{5A803199-D713-48CC-8E34-FAB1D15F7183}" destId="{D5762245-B000-41E0-884D-4529EED4EED9}" srcOrd="0" destOrd="0" presId="urn:microsoft.com/office/officeart/2005/8/layout/list1"/>
    <dgm:cxn modelId="{21AF03F7-2119-4E67-8DB4-AC15D1ED7EAF}" type="presParOf" srcId="{5A803199-D713-48CC-8E34-FAB1D15F7183}" destId="{4B9A3247-A104-4BEC-8F38-6B6AFB1ACA33}" srcOrd="1" destOrd="0" presId="urn:microsoft.com/office/officeart/2005/8/layout/list1"/>
    <dgm:cxn modelId="{78A0F3FF-A744-42B6-8142-B40C49C74933}" type="presParOf" srcId="{E7CF61C7-14D3-4EF3-B348-110A50264A1E}" destId="{FD5C0766-7BEF-4C08-BC57-99D2546DD772}" srcOrd="13" destOrd="0" presId="urn:microsoft.com/office/officeart/2005/8/layout/list1"/>
    <dgm:cxn modelId="{D009B94D-2D7A-4C69-BEFC-6DCC76263FE4}" type="presParOf" srcId="{E7CF61C7-14D3-4EF3-B348-110A50264A1E}" destId="{858B83C4-3339-4D0C-AB58-BBCE88B8666D}" srcOrd="14" destOrd="0" presId="urn:microsoft.com/office/officeart/2005/8/layout/list1"/>
    <dgm:cxn modelId="{EE23805A-3B7F-4E80-8621-604F1F0329E1}" type="presParOf" srcId="{E7CF61C7-14D3-4EF3-B348-110A50264A1E}" destId="{B826BFB9-238C-4EF7-A838-6C97FDFD4B2D}" srcOrd="15" destOrd="0" presId="urn:microsoft.com/office/officeart/2005/8/layout/list1"/>
    <dgm:cxn modelId="{DB898812-8E11-4FDA-89BA-56D30B75A00D}" type="presParOf" srcId="{E7CF61C7-14D3-4EF3-B348-110A50264A1E}" destId="{2837770B-4A37-42B0-9502-862A76E15A65}" srcOrd="16" destOrd="0" presId="urn:microsoft.com/office/officeart/2005/8/layout/list1"/>
    <dgm:cxn modelId="{C4855805-FBC6-4751-9A27-1CB80DFDAAF1}" type="presParOf" srcId="{2837770B-4A37-42B0-9502-862A76E15A65}" destId="{6AF4C7F9-5500-4D8E-ABA9-17D647C10A14}" srcOrd="0" destOrd="0" presId="urn:microsoft.com/office/officeart/2005/8/layout/list1"/>
    <dgm:cxn modelId="{6F72245C-064A-4D2D-B0F3-8155C264967C}" type="presParOf" srcId="{2837770B-4A37-42B0-9502-862A76E15A65}" destId="{4E812205-313B-4C5F-93FB-FBBC2B1BF9D2}" srcOrd="1" destOrd="0" presId="urn:microsoft.com/office/officeart/2005/8/layout/list1"/>
    <dgm:cxn modelId="{DA058AFA-ADAF-418B-936F-571AABFB5CB3}" type="presParOf" srcId="{E7CF61C7-14D3-4EF3-B348-110A50264A1E}" destId="{432A8A1A-FF50-43E3-B057-0D9B840CC7CB}" srcOrd="17" destOrd="0" presId="urn:microsoft.com/office/officeart/2005/8/layout/list1"/>
    <dgm:cxn modelId="{F512916F-6CA9-41CC-948A-C35CCA0E75E0}" type="presParOf" srcId="{E7CF61C7-14D3-4EF3-B348-110A50264A1E}" destId="{727CF3DA-4758-4F14-A442-B518CA721A58}" srcOrd="18" destOrd="0" presId="urn:microsoft.com/office/officeart/2005/8/layout/list1"/>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15ECE3C3-7C06-4CDA-8A10-1E3EDF34B072}">
      <dsp:nvSpPr>
        <dsp:cNvPr id="0" name=""/>
        <dsp:cNvSpPr/>
      </dsp:nvSpPr>
      <dsp:spPr>
        <a:xfrm>
          <a:off x="1204" y="1233704"/>
          <a:ext cx="1596590" cy="1596590"/>
        </a:xfrm>
        <a:prstGeom prst="ellipse">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n-US" sz="1600" b="1" kern="1200" dirty="0" smtClean="0"/>
            <a:t>A Generic , Object Oriented Test Framework</a:t>
          </a:r>
          <a:endParaRPr lang="en-US" sz="1600" b="1" kern="1200" dirty="0"/>
        </a:p>
      </dsp:txBody>
      <dsp:txXfrm>
        <a:off x="1204" y="1233704"/>
        <a:ext cx="1596590" cy="1596590"/>
      </dsp:txXfrm>
    </dsp:sp>
    <dsp:sp modelId="{3E68AD28-4970-4C83-A203-9169C24D1A8A}">
      <dsp:nvSpPr>
        <dsp:cNvPr id="0" name=""/>
        <dsp:cNvSpPr/>
      </dsp:nvSpPr>
      <dsp:spPr>
        <a:xfrm>
          <a:off x="1727438" y="1568988"/>
          <a:ext cx="926022" cy="926022"/>
        </a:xfrm>
        <a:prstGeom prst="mathPlus">
          <a:avLst/>
        </a:prstGeom>
        <a:gradFill rotWithShape="0">
          <a:gsLst>
            <a:gs pos="0">
              <a:schemeClr val="accent1">
                <a:tint val="60000"/>
                <a:hueOff val="0"/>
                <a:satOff val="0"/>
                <a:lumOff val="0"/>
                <a:alphaOff val="0"/>
                <a:tint val="50000"/>
                <a:satMod val="300000"/>
              </a:schemeClr>
            </a:gs>
            <a:gs pos="35000">
              <a:schemeClr val="accent1">
                <a:tint val="60000"/>
                <a:hueOff val="0"/>
                <a:satOff val="0"/>
                <a:lumOff val="0"/>
                <a:alphaOff val="0"/>
                <a:tint val="37000"/>
                <a:satMod val="300000"/>
              </a:schemeClr>
            </a:gs>
            <a:gs pos="100000">
              <a:schemeClr val="accent1">
                <a:tint val="60000"/>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en-US" sz="1500" kern="1200" dirty="0"/>
        </a:p>
      </dsp:txBody>
      <dsp:txXfrm>
        <a:off x="1727438" y="1568988"/>
        <a:ext cx="926022" cy="926022"/>
      </dsp:txXfrm>
    </dsp:sp>
    <dsp:sp modelId="{3943297A-9812-4B24-887E-D5503473145F}">
      <dsp:nvSpPr>
        <dsp:cNvPr id="0" name=""/>
        <dsp:cNvSpPr/>
      </dsp:nvSpPr>
      <dsp:spPr>
        <a:xfrm>
          <a:off x="2783104" y="1233704"/>
          <a:ext cx="1596590" cy="1596590"/>
        </a:xfrm>
        <a:prstGeom prst="ellipse">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7940" tIns="27940" rIns="27940" bIns="27940" numCol="1" spcCol="1270" anchor="ctr" anchorCtr="0">
          <a:noAutofit/>
        </a:bodyPr>
        <a:lstStyle/>
        <a:p>
          <a:pPr lvl="0" algn="ctr" defTabSz="977900">
            <a:lnSpc>
              <a:spcPct val="90000"/>
            </a:lnSpc>
            <a:spcBef>
              <a:spcPct val="0"/>
            </a:spcBef>
            <a:spcAft>
              <a:spcPct val="35000"/>
            </a:spcAft>
          </a:pPr>
          <a:r>
            <a:rPr lang="en-US" sz="2200" b="1" kern="1200" dirty="0" smtClean="0"/>
            <a:t>AMCore Specific Libraries</a:t>
          </a:r>
          <a:endParaRPr lang="en-US" sz="2200" b="1" kern="1200" dirty="0"/>
        </a:p>
      </dsp:txBody>
      <dsp:txXfrm>
        <a:off x="2783104" y="1233704"/>
        <a:ext cx="1596590" cy="1596590"/>
      </dsp:txXfrm>
    </dsp:sp>
    <dsp:sp modelId="{A634DC49-7786-42A0-AD3E-AE2A41FA3903}">
      <dsp:nvSpPr>
        <dsp:cNvPr id="0" name=""/>
        <dsp:cNvSpPr/>
      </dsp:nvSpPr>
      <dsp:spPr>
        <a:xfrm>
          <a:off x="4509338" y="1568988"/>
          <a:ext cx="926022" cy="926022"/>
        </a:xfrm>
        <a:prstGeom prst="mathEqual">
          <a:avLst/>
        </a:prstGeom>
        <a:gradFill rotWithShape="0">
          <a:gsLst>
            <a:gs pos="0">
              <a:schemeClr val="accent1">
                <a:tint val="60000"/>
                <a:hueOff val="0"/>
                <a:satOff val="0"/>
                <a:lumOff val="0"/>
                <a:alphaOff val="0"/>
                <a:tint val="50000"/>
                <a:satMod val="300000"/>
              </a:schemeClr>
            </a:gs>
            <a:gs pos="35000">
              <a:schemeClr val="accent1">
                <a:tint val="60000"/>
                <a:hueOff val="0"/>
                <a:satOff val="0"/>
                <a:lumOff val="0"/>
                <a:alphaOff val="0"/>
                <a:tint val="37000"/>
                <a:satMod val="300000"/>
              </a:schemeClr>
            </a:gs>
            <a:gs pos="100000">
              <a:schemeClr val="accent1">
                <a:tint val="60000"/>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lvl="0" algn="ctr" defTabSz="1733550">
            <a:lnSpc>
              <a:spcPct val="90000"/>
            </a:lnSpc>
            <a:spcBef>
              <a:spcPct val="0"/>
            </a:spcBef>
            <a:spcAft>
              <a:spcPct val="35000"/>
            </a:spcAft>
          </a:pPr>
          <a:endParaRPr lang="en-US" sz="3900" kern="1200" dirty="0"/>
        </a:p>
      </dsp:txBody>
      <dsp:txXfrm>
        <a:off x="4509338" y="1568988"/>
        <a:ext cx="926022" cy="926022"/>
      </dsp:txXfrm>
    </dsp:sp>
    <dsp:sp modelId="{C7F53027-43E2-4999-BEDE-5894FBDE413D}">
      <dsp:nvSpPr>
        <dsp:cNvPr id="0" name=""/>
        <dsp:cNvSpPr/>
      </dsp:nvSpPr>
      <dsp:spPr>
        <a:xfrm>
          <a:off x="5565004" y="1233704"/>
          <a:ext cx="1596590" cy="1596590"/>
        </a:xfrm>
        <a:prstGeom prst="ellipse">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7940" tIns="27940" rIns="27940" bIns="27940" numCol="1" spcCol="1270" anchor="ctr" anchorCtr="0">
          <a:noAutofit/>
        </a:bodyPr>
        <a:lstStyle/>
        <a:p>
          <a:pPr lvl="0" algn="ctr" defTabSz="977900">
            <a:lnSpc>
              <a:spcPct val="90000"/>
            </a:lnSpc>
            <a:spcBef>
              <a:spcPct val="0"/>
            </a:spcBef>
            <a:spcAft>
              <a:spcPct val="35000"/>
            </a:spcAft>
          </a:pPr>
          <a:r>
            <a:rPr lang="en-US" sz="2200" b="1" kern="1200" dirty="0" smtClean="0"/>
            <a:t>AMCore-TMS</a:t>
          </a:r>
          <a:endParaRPr lang="en-US" sz="2200" b="1" kern="1200" dirty="0"/>
        </a:p>
      </dsp:txBody>
      <dsp:txXfrm>
        <a:off x="5565004" y="1233704"/>
        <a:ext cx="1596590" cy="1596590"/>
      </dsp:txXfrm>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92F92B6B-FA74-4B77-9980-C7A0234C76AE}">
      <dsp:nvSpPr>
        <dsp:cNvPr id="0" name=""/>
        <dsp:cNvSpPr/>
      </dsp:nvSpPr>
      <dsp:spPr>
        <a:xfrm>
          <a:off x="0" y="320940"/>
          <a:ext cx="4267200" cy="1512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31182" tIns="249936" rIns="331182" bIns="85344" numCol="1" spcCol="1270" anchor="t" anchorCtr="0">
          <a:noAutofit/>
        </a:bodyPr>
        <a:lstStyle/>
        <a:p>
          <a:pPr marL="114300" lvl="1" indent="-114300" algn="l" defTabSz="533400" rtl="0">
            <a:lnSpc>
              <a:spcPct val="90000"/>
            </a:lnSpc>
            <a:spcBef>
              <a:spcPct val="0"/>
            </a:spcBef>
            <a:spcAft>
              <a:spcPct val="15000"/>
            </a:spcAft>
            <a:buChar char="••"/>
          </a:pPr>
          <a:r>
            <a:rPr lang="en-US" sz="1200" kern="1200" dirty="0" smtClean="0"/>
            <a:t>Name</a:t>
          </a:r>
          <a:endParaRPr lang="en-US" sz="1200" kern="1200" dirty="0"/>
        </a:p>
        <a:p>
          <a:pPr marL="114300" lvl="1" indent="-114300" algn="l" defTabSz="533400" rtl="0">
            <a:lnSpc>
              <a:spcPct val="90000"/>
            </a:lnSpc>
            <a:spcBef>
              <a:spcPct val="0"/>
            </a:spcBef>
            <a:spcAft>
              <a:spcPct val="15000"/>
            </a:spcAft>
            <a:buChar char="••"/>
          </a:pPr>
          <a:r>
            <a:rPr lang="en-US" sz="1200" kern="1200" dirty="0" smtClean="0"/>
            <a:t>ID</a:t>
          </a:r>
          <a:endParaRPr lang="en-US" sz="1200" kern="1200" dirty="0"/>
        </a:p>
        <a:p>
          <a:pPr marL="114300" lvl="1" indent="-114300" algn="l" defTabSz="533400" rtl="0">
            <a:lnSpc>
              <a:spcPct val="90000"/>
            </a:lnSpc>
            <a:spcBef>
              <a:spcPct val="0"/>
            </a:spcBef>
            <a:spcAft>
              <a:spcPct val="15000"/>
            </a:spcAft>
            <a:buChar char="••"/>
          </a:pPr>
          <a:r>
            <a:rPr lang="en-US" sz="1200" kern="1200" dirty="0" smtClean="0"/>
            <a:t>Purpose</a:t>
          </a:r>
          <a:endParaRPr lang="en-US" sz="1200" kern="1200" dirty="0"/>
        </a:p>
        <a:p>
          <a:pPr marL="114300" lvl="1" indent="-114300" algn="l" defTabSz="533400" rtl="0">
            <a:lnSpc>
              <a:spcPct val="90000"/>
            </a:lnSpc>
            <a:spcBef>
              <a:spcPct val="0"/>
            </a:spcBef>
            <a:spcAft>
              <a:spcPct val="15000"/>
            </a:spcAft>
            <a:buChar char="••"/>
          </a:pPr>
          <a:r>
            <a:rPr lang="en-US" sz="1200" kern="1200" dirty="0" smtClean="0"/>
            <a:t>Author(s)</a:t>
          </a:r>
          <a:endParaRPr lang="en-US" sz="1200" kern="1200" dirty="0"/>
        </a:p>
        <a:p>
          <a:pPr marL="114300" lvl="1" indent="-114300" algn="l" defTabSz="533400" rtl="0">
            <a:lnSpc>
              <a:spcPct val="90000"/>
            </a:lnSpc>
            <a:spcBef>
              <a:spcPct val="0"/>
            </a:spcBef>
            <a:spcAft>
              <a:spcPct val="15000"/>
            </a:spcAft>
            <a:buChar char="••"/>
          </a:pPr>
          <a:r>
            <a:rPr lang="en-US" sz="1200" kern="1200" dirty="0" smtClean="0"/>
            <a:t>Creation/Modification Date</a:t>
          </a:r>
          <a:endParaRPr lang="en-US" sz="1200" kern="1200" dirty="0"/>
        </a:p>
        <a:p>
          <a:pPr marL="114300" lvl="1" indent="-114300" algn="l" defTabSz="533400" rtl="0">
            <a:lnSpc>
              <a:spcPct val="90000"/>
            </a:lnSpc>
            <a:spcBef>
              <a:spcPct val="0"/>
            </a:spcBef>
            <a:spcAft>
              <a:spcPct val="15000"/>
            </a:spcAft>
            <a:buChar char="••"/>
          </a:pPr>
          <a:r>
            <a:rPr lang="en-US" sz="1200" kern="1200" dirty="0" smtClean="0"/>
            <a:t>Version</a:t>
          </a:r>
          <a:endParaRPr lang="en-US" sz="1200" kern="1200" dirty="0"/>
        </a:p>
      </dsp:txBody>
      <dsp:txXfrm>
        <a:off x="0" y="320940"/>
        <a:ext cx="4267200" cy="1512000"/>
      </dsp:txXfrm>
    </dsp:sp>
    <dsp:sp modelId="{D0F5E7B1-FFB4-4C0C-97B2-04DA900ED7AC}">
      <dsp:nvSpPr>
        <dsp:cNvPr id="0" name=""/>
        <dsp:cNvSpPr/>
      </dsp:nvSpPr>
      <dsp:spPr>
        <a:xfrm>
          <a:off x="213360" y="143820"/>
          <a:ext cx="2987040" cy="35424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2903" tIns="0" rIns="112903" bIns="0" numCol="1" spcCol="1270" anchor="ctr" anchorCtr="0">
          <a:noAutofit/>
        </a:bodyPr>
        <a:lstStyle/>
        <a:p>
          <a:pPr lvl="0" algn="l" defTabSz="533400" rtl="0">
            <a:lnSpc>
              <a:spcPct val="90000"/>
            </a:lnSpc>
            <a:spcBef>
              <a:spcPct val="0"/>
            </a:spcBef>
            <a:spcAft>
              <a:spcPct val="35000"/>
            </a:spcAft>
          </a:pPr>
          <a:r>
            <a:rPr lang="en-US" sz="1200" kern="1200" dirty="0" smtClean="0"/>
            <a:t>Meta-Data</a:t>
          </a:r>
          <a:endParaRPr lang="en-US" sz="1200" kern="1200" dirty="0"/>
        </a:p>
      </dsp:txBody>
      <dsp:txXfrm>
        <a:off x="213360" y="143820"/>
        <a:ext cx="2987040" cy="354240"/>
      </dsp:txXfrm>
    </dsp:sp>
    <dsp:sp modelId="{75C247C7-0F1F-49B4-9D80-08F5F40DE37F}">
      <dsp:nvSpPr>
        <dsp:cNvPr id="0" name=""/>
        <dsp:cNvSpPr/>
      </dsp:nvSpPr>
      <dsp:spPr>
        <a:xfrm>
          <a:off x="0" y="2074860"/>
          <a:ext cx="4267200" cy="10962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31182" tIns="249936" rIns="331182" bIns="85344" numCol="1" spcCol="1270" anchor="t" anchorCtr="0">
          <a:noAutofit/>
        </a:bodyPr>
        <a:lstStyle/>
        <a:p>
          <a:pPr marL="114300" lvl="1" indent="-114300" algn="l" defTabSz="533400" rtl="0">
            <a:lnSpc>
              <a:spcPct val="90000"/>
            </a:lnSpc>
            <a:spcBef>
              <a:spcPct val="0"/>
            </a:spcBef>
            <a:spcAft>
              <a:spcPct val="15000"/>
            </a:spcAft>
            <a:buChar char="••"/>
          </a:pPr>
          <a:r>
            <a:rPr lang="en-US" sz="1200" kern="1200" dirty="0" smtClean="0"/>
            <a:t>Central / Custom Report</a:t>
          </a:r>
          <a:endParaRPr lang="en-US" sz="1200" kern="1200" dirty="0"/>
        </a:p>
        <a:p>
          <a:pPr marL="114300" lvl="1" indent="-114300" algn="l" defTabSz="533400" rtl="0">
            <a:lnSpc>
              <a:spcPct val="90000"/>
            </a:lnSpc>
            <a:spcBef>
              <a:spcPct val="0"/>
            </a:spcBef>
            <a:spcAft>
              <a:spcPct val="15000"/>
            </a:spcAft>
            <a:buChar char="••"/>
          </a:pPr>
          <a:r>
            <a:rPr lang="en-US" sz="1200" kern="1200" dirty="0" smtClean="0"/>
            <a:t>Err/Debug Logs</a:t>
          </a:r>
          <a:endParaRPr lang="en-US" sz="1200" kern="1200" dirty="0"/>
        </a:p>
        <a:p>
          <a:pPr marL="114300" lvl="1" indent="-114300" algn="l" defTabSz="533400" rtl="0">
            <a:lnSpc>
              <a:spcPct val="90000"/>
            </a:lnSpc>
            <a:spcBef>
              <a:spcPct val="0"/>
            </a:spcBef>
            <a:spcAft>
              <a:spcPct val="15000"/>
            </a:spcAft>
            <a:buChar char="••"/>
          </a:pPr>
          <a:r>
            <a:rPr lang="en-US" sz="1200" kern="1200" dirty="0" smtClean="0"/>
            <a:t>Performance Logging?</a:t>
          </a:r>
          <a:endParaRPr lang="en-US" sz="1200" kern="1200" dirty="0"/>
        </a:p>
        <a:p>
          <a:pPr marL="114300" lvl="1" indent="-114300" algn="l" defTabSz="533400" rtl="0">
            <a:lnSpc>
              <a:spcPct val="90000"/>
            </a:lnSpc>
            <a:spcBef>
              <a:spcPct val="0"/>
            </a:spcBef>
            <a:spcAft>
              <a:spcPct val="15000"/>
            </a:spcAft>
            <a:buChar char="••"/>
          </a:pPr>
          <a:r>
            <a:rPr lang="en-US" sz="1200" kern="1200" dirty="0" smtClean="0"/>
            <a:t>Resource Utilization / Timing</a:t>
          </a:r>
          <a:endParaRPr lang="en-US" sz="1200" kern="1200" dirty="0"/>
        </a:p>
      </dsp:txBody>
      <dsp:txXfrm>
        <a:off x="0" y="2074860"/>
        <a:ext cx="4267200" cy="1096200"/>
      </dsp:txXfrm>
    </dsp:sp>
    <dsp:sp modelId="{517C70B7-E36A-4CFC-858B-035247BF6088}">
      <dsp:nvSpPr>
        <dsp:cNvPr id="0" name=""/>
        <dsp:cNvSpPr/>
      </dsp:nvSpPr>
      <dsp:spPr>
        <a:xfrm>
          <a:off x="213360" y="1897740"/>
          <a:ext cx="2987040" cy="35424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2903" tIns="0" rIns="112903" bIns="0" numCol="1" spcCol="1270" anchor="ctr" anchorCtr="0">
          <a:noAutofit/>
        </a:bodyPr>
        <a:lstStyle/>
        <a:p>
          <a:pPr lvl="0" algn="l" defTabSz="533400" rtl="0">
            <a:lnSpc>
              <a:spcPct val="90000"/>
            </a:lnSpc>
            <a:spcBef>
              <a:spcPct val="0"/>
            </a:spcBef>
            <a:spcAft>
              <a:spcPct val="35000"/>
            </a:spcAft>
          </a:pPr>
          <a:r>
            <a:rPr lang="en-US" sz="1200" kern="1200" dirty="0" smtClean="0"/>
            <a:t>Logging</a:t>
          </a:r>
          <a:endParaRPr lang="en-US" sz="1200" kern="1200" dirty="0"/>
        </a:p>
      </dsp:txBody>
      <dsp:txXfrm>
        <a:off x="213360" y="1897740"/>
        <a:ext cx="2987040" cy="354240"/>
      </dsp:txXfrm>
    </dsp:sp>
    <dsp:sp modelId="{B00597A7-C061-4447-8A01-74ADBF92C475}">
      <dsp:nvSpPr>
        <dsp:cNvPr id="0" name=""/>
        <dsp:cNvSpPr/>
      </dsp:nvSpPr>
      <dsp:spPr>
        <a:xfrm>
          <a:off x="0" y="3412980"/>
          <a:ext cx="4267200" cy="1701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31182" tIns="249936" rIns="331182" bIns="85344" numCol="1" spcCol="1270" anchor="t" anchorCtr="0">
          <a:noAutofit/>
        </a:bodyPr>
        <a:lstStyle/>
        <a:p>
          <a:pPr marL="114300" lvl="1" indent="-114300" algn="l" defTabSz="533400" rtl="0">
            <a:lnSpc>
              <a:spcPct val="90000"/>
            </a:lnSpc>
            <a:spcBef>
              <a:spcPct val="0"/>
            </a:spcBef>
            <a:spcAft>
              <a:spcPct val="15000"/>
            </a:spcAft>
            <a:buChar char="••"/>
          </a:pPr>
          <a:r>
            <a:rPr lang="en-US" sz="1200" kern="1200" dirty="0" smtClean="0"/>
            <a:t>Priority</a:t>
          </a:r>
          <a:endParaRPr lang="en-US" sz="1200" kern="1200" dirty="0"/>
        </a:p>
        <a:p>
          <a:pPr marL="114300" lvl="1" indent="-114300" algn="l" defTabSz="533400" rtl="0">
            <a:lnSpc>
              <a:spcPct val="90000"/>
            </a:lnSpc>
            <a:spcBef>
              <a:spcPct val="0"/>
            </a:spcBef>
            <a:spcAft>
              <a:spcPct val="15000"/>
            </a:spcAft>
            <a:buChar char="••"/>
          </a:pPr>
          <a:r>
            <a:rPr lang="en-US" sz="1200" kern="1200" dirty="0" smtClean="0"/>
            <a:t>Version</a:t>
          </a:r>
          <a:endParaRPr lang="en-US" sz="1200" kern="1200" dirty="0"/>
        </a:p>
        <a:p>
          <a:pPr marL="114300" lvl="1" indent="-114300" algn="l" defTabSz="533400" rtl="0">
            <a:lnSpc>
              <a:spcPct val="90000"/>
            </a:lnSpc>
            <a:spcBef>
              <a:spcPct val="0"/>
            </a:spcBef>
            <a:spcAft>
              <a:spcPct val="15000"/>
            </a:spcAft>
            <a:buChar char="••"/>
          </a:pPr>
          <a:r>
            <a:rPr lang="en-US" sz="1200" kern="1200" dirty="0" smtClean="0"/>
            <a:t>Bugs</a:t>
          </a:r>
          <a:endParaRPr lang="en-US" sz="1200" kern="1200" dirty="0"/>
        </a:p>
        <a:p>
          <a:pPr marL="114300" lvl="1" indent="-114300" algn="l" defTabSz="533400" rtl="0">
            <a:lnSpc>
              <a:spcPct val="90000"/>
            </a:lnSpc>
            <a:spcBef>
              <a:spcPct val="0"/>
            </a:spcBef>
            <a:spcAft>
              <a:spcPct val="15000"/>
            </a:spcAft>
            <a:buChar char="••"/>
          </a:pPr>
          <a:r>
            <a:rPr lang="en-US" sz="1200" kern="1200" dirty="0" smtClean="0"/>
            <a:t>Product</a:t>
          </a:r>
          <a:endParaRPr lang="en-US" sz="1200" kern="1200" dirty="0"/>
        </a:p>
        <a:p>
          <a:pPr marL="114300" lvl="1" indent="-114300" algn="l" defTabSz="533400" rtl="0">
            <a:lnSpc>
              <a:spcPct val="90000"/>
            </a:lnSpc>
            <a:spcBef>
              <a:spcPct val="0"/>
            </a:spcBef>
            <a:spcAft>
              <a:spcPct val="15000"/>
            </a:spcAft>
            <a:buChar char="••"/>
          </a:pPr>
          <a:r>
            <a:rPr lang="en-US" sz="1200" kern="1200" dirty="0" smtClean="0"/>
            <a:t>API Checks – Max Ver, Min Ver etc.</a:t>
          </a:r>
          <a:endParaRPr lang="en-US" sz="1200" kern="1200" dirty="0"/>
        </a:p>
        <a:p>
          <a:pPr marL="114300" lvl="1" indent="-114300" algn="l" defTabSz="533400" rtl="0">
            <a:lnSpc>
              <a:spcPct val="90000"/>
            </a:lnSpc>
            <a:spcBef>
              <a:spcPct val="0"/>
            </a:spcBef>
            <a:spcAft>
              <a:spcPct val="15000"/>
            </a:spcAft>
            <a:buChar char="••"/>
          </a:pPr>
          <a:r>
            <a:rPr lang="en-US" sz="1200" kern="1200" dirty="0" smtClean="0"/>
            <a:t>Meant For Platforms</a:t>
          </a:r>
          <a:endParaRPr lang="en-US" sz="1200" kern="1200" dirty="0"/>
        </a:p>
        <a:p>
          <a:pPr marL="114300" lvl="1" indent="-114300" algn="l" defTabSz="533400" rtl="0">
            <a:lnSpc>
              <a:spcPct val="90000"/>
            </a:lnSpc>
            <a:spcBef>
              <a:spcPct val="0"/>
            </a:spcBef>
            <a:spcAft>
              <a:spcPct val="15000"/>
            </a:spcAft>
            <a:buChar char="••"/>
          </a:pPr>
          <a:r>
            <a:rPr lang="en-US" sz="1200" kern="1200" dirty="0" smtClean="0"/>
            <a:t>Meant for Mode </a:t>
          </a:r>
          <a:endParaRPr lang="en-US" sz="1200" kern="1200" dirty="0"/>
        </a:p>
      </dsp:txBody>
      <dsp:txXfrm>
        <a:off x="0" y="3412980"/>
        <a:ext cx="4267200" cy="1701000"/>
      </dsp:txXfrm>
    </dsp:sp>
    <dsp:sp modelId="{258F862D-7EA9-4527-870D-197EBF90B751}">
      <dsp:nvSpPr>
        <dsp:cNvPr id="0" name=""/>
        <dsp:cNvSpPr/>
      </dsp:nvSpPr>
      <dsp:spPr>
        <a:xfrm>
          <a:off x="213360" y="3235860"/>
          <a:ext cx="2987040" cy="35424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2903" tIns="0" rIns="112903" bIns="0" numCol="1" spcCol="1270" anchor="ctr" anchorCtr="0">
          <a:noAutofit/>
        </a:bodyPr>
        <a:lstStyle/>
        <a:p>
          <a:pPr lvl="0" algn="l" defTabSz="533400" rtl="0">
            <a:lnSpc>
              <a:spcPct val="90000"/>
            </a:lnSpc>
            <a:spcBef>
              <a:spcPct val="0"/>
            </a:spcBef>
            <a:spcAft>
              <a:spcPct val="35000"/>
            </a:spcAft>
          </a:pPr>
          <a:r>
            <a:rPr lang="en-US" sz="1200" kern="1200" dirty="0" smtClean="0"/>
            <a:t>For Run-Time</a:t>
          </a:r>
          <a:endParaRPr lang="en-US" sz="1200" kern="1200" dirty="0"/>
        </a:p>
      </dsp:txBody>
      <dsp:txXfrm>
        <a:off x="213360" y="3235860"/>
        <a:ext cx="2987040" cy="354240"/>
      </dsp:txXfrm>
    </dsp:sp>
  </dsp:spTree>
</dsp:drawing>
</file>

<file path=ppt/diagrams/drawing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D03D1C26-5F22-43A1-BB34-D4EE69DB229A}">
      <dsp:nvSpPr>
        <dsp:cNvPr id="0" name=""/>
        <dsp:cNvSpPr/>
      </dsp:nvSpPr>
      <dsp:spPr>
        <a:xfrm>
          <a:off x="0" y="251399"/>
          <a:ext cx="3733800" cy="9135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89784" tIns="208280" rIns="289784" bIns="71120" numCol="1" spcCol="1270" anchor="t" anchorCtr="0">
          <a:noAutofit/>
        </a:bodyPr>
        <a:lstStyle/>
        <a:p>
          <a:pPr marL="57150" lvl="1" indent="-57150" algn="l" defTabSz="444500" rtl="0">
            <a:lnSpc>
              <a:spcPct val="90000"/>
            </a:lnSpc>
            <a:spcBef>
              <a:spcPct val="0"/>
            </a:spcBef>
            <a:spcAft>
              <a:spcPct val="15000"/>
            </a:spcAft>
            <a:buChar char="••"/>
          </a:pPr>
          <a:r>
            <a:rPr lang="en-US" sz="1000" kern="1200" dirty="0" smtClean="0"/>
            <a:t>Internal-ID</a:t>
          </a:r>
          <a:endParaRPr lang="en-US" sz="1000" kern="1200" dirty="0"/>
        </a:p>
        <a:p>
          <a:pPr marL="57150" lvl="1" indent="-57150" algn="l" defTabSz="444500" rtl="0">
            <a:lnSpc>
              <a:spcPct val="90000"/>
            </a:lnSpc>
            <a:spcBef>
              <a:spcPct val="0"/>
            </a:spcBef>
            <a:spcAft>
              <a:spcPct val="15000"/>
            </a:spcAft>
            <a:buChar char="••"/>
          </a:pPr>
          <a:r>
            <a:rPr lang="en-US" sz="1000" kern="1200" dirty="0" smtClean="0"/>
            <a:t>Parent Groups/SubGroups</a:t>
          </a:r>
          <a:endParaRPr lang="en-US" sz="1000" kern="1200" dirty="0"/>
        </a:p>
        <a:p>
          <a:pPr marL="57150" lvl="1" indent="-57150" algn="l" defTabSz="444500" rtl="0">
            <a:lnSpc>
              <a:spcPct val="90000"/>
            </a:lnSpc>
            <a:spcBef>
              <a:spcPct val="0"/>
            </a:spcBef>
            <a:spcAft>
              <a:spcPct val="15000"/>
            </a:spcAft>
            <a:buChar char="••"/>
          </a:pPr>
          <a:r>
            <a:rPr lang="en-US" sz="1000" kern="1200" dirty="0" smtClean="0"/>
            <a:t>Type of Test</a:t>
          </a:r>
          <a:endParaRPr lang="en-US" sz="1000" kern="1200" dirty="0"/>
        </a:p>
        <a:p>
          <a:pPr marL="57150" lvl="1" indent="-57150" algn="l" defTabSz="444500" rtl="0">
            <a:lnSpc>
              <a:spcPct val="90000"/>
            </a:lnSpc>
            <a:spcBef>
              <a:spcPct val="0"/>
            </a:spcBef>
            <a:spcAft>
              <a:spcPct val="15000"/>
            </a:spcAft>
            <a:buChar char="••"/>
          </a:pPr>
          <a:r>
            <a:rPr lang="en-US" sz="1000" kern="1200" dirty="0" smtClean="0"/>
            <a:t>Priority</a:t>
          </a:r>
          <a:endParaRPr lang="en-US" sz="1000" kern="1200" dirty="0"/>
        </a:p>
      </dsp:txBody>
      <dsp:txXfrm>
        <a:off x="0" y="251399"/>
        <a:ext cx="3733800" cy="913500"/>
      </dsp:txXfrm>
    </dsp:sp>
    <dsp:sp modelId="{E1805FAA-6956-471A-A4FF-60D235B139FA}">
      <dsp:nvSpPr>
        <dsp:cNvPr id="0" name=""/>
        <dsp:cNvSpPr/>
      </dsp:nvSpPr>
      <dsp:spPr>
        <a:xfrm>
          <a:off x="186690" y="103799"/>
          <a:ext cx="2613660" cy="2952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8790" tIns="0" rIns="98790" bIns="0" numCol="1" spcCol="1270" anchor="ctr" anchorCtr="0">
          <a:noAutofit/>
        </a:bodyPr>
        <a:lstStyle/>
        <a:p>
          <a:pPr lvl="0" algn="l" defTabSz="444500" rtl="0">
            <a:lnSpc>
              <a:spcPct val="90000"/>
            </a:lnSpc>
            <a:spcBef>
              <a:spcPct val="0"/>
            </a:spcBef>
            <a:spcAft>
              <a:spcPct val="35000"/>
            </a:spcAft>
          </a:pPr>
          <a:r>
            <a:rPr lang="en-US" sz="1000" b="1" kern="1200" dirty="0" smtClean="0"/>
            <a:t>Extended Meta-Data</a:t>
          </a:r>
          <a:endParaRPr lang="en-US" sz="1000" b="1" kern="1200" dirty="0"/>
        </a:p>
      </dsp:txBody>
      <dsp:txXfrm>
        <a:off x="186690" y="103799"/>
        <a:ext cx="2613660" cy="295200"/>
      </dsp:txXfrm>
    </dsp:sp>
    <dsp:sp modelId="{9B731EAD-C8E0-42C3-9CE0-643051F27A50}">
      <dsp:nvSpPr>
        <dsp:cNvPr id="0" name=""/>
        <dsp:cNvSpPr/>
      </dsp:nvSpPr>
      <dsp:spPr>
        <a:xfrm>
          <a:off x="0" y="1366499"/>
          <a:ext cx="3733800" cy="1701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89784" tIns="208280" rIns="289784" bIns="71120" numCol="1" spcCol="1270" anchor="t" anchorCtr="0">
          <a:noAutofit/>
        </a:bodyPr>
        <a:lstStyle/>
        <a:p>
          <a:pPr marL="57150" lvl="1" indent="-57150" algn="l" defTabSz="444500" rtl="0">
            <a:lnSpc>
              <a:spcPct val="90000"/>
            </a:lnSpc>
            <a:spcBef>
              <a:spcPct val="0"/>
            </a:spcBef>
            <a:spcAft>
              <a:spcPct val="15000"/>
            </a:spcAft>
            <a:buChar char="••"/>
          </a:pPr>
          <a:r>
            <a:rPr lang="en-US" sz="1000" kern="1200" dirty="0" smtClean="0"/>
            <a:t>Product Under Test</a:t>
          </a:r>
          <a:endParaRPr lang="en-US" sz="1000" kern="1200" dirty="0"/>
        </a:p>
        <a:p>
          <a:pPr marL="57150" lvl="1" indent="-57150" algn="l" defTabSz="444500" rtl="0">
            <a:lnSpc>
              <a:spcPct val="90000"/>
            </a:lnSpc>
            <a:spcBef>
              <a:spcPct val="0"/>
            </a:spcBef>
            <a:spcAft>
              <a:spcPct val="15000"/>
            </a:spcAft>
            <a:buChar char="••"/>
          </a:pPr>
          <a:r>
            <a:rPr lang="en-US" sz="1000" kern="1200" dirty="0" smtClean="0"/>
            <a:t>Build Under Test</a:t>
          </a:r>
          <a:endParaRPr lang="en-US" sz="1000" kern="1200" dirty="0"/>
        </a:p>
        <a:p>
          <a:pPr marL="57150" lvl="1" indent="-57150" algn="l" defTabSz="444500" rtl="0">
            <a:lnSpc>
              <a:spcPct val="90000"/>
            </a:lnSpc>
            <a:spcBef>
              <a:spcPct val="0"/>
            </a:spcBef>
            <a:spcAft>
              <a:spcPct val="15000"/>
            </a:spcAft>
            <a:buChar char="••"/>
          </a:pPr>
          <a:r>
            <a:rPr lang="en-US" sz="1000" kern="1200" dirty="0" smtClean="0"/>
            <a:t>Platform Under Test</a:t>
          </a:r>
          <a:endParaRPr lang="en-US" sz="1000" kern="1200" dirty="0"/>
        </a:p>
        <a:p>
          <a:pPr marL="57150" lvl="1" indent="-57150" algn="l" defTabSz="444500" rtl="0">
            <a:lnSpc>
              <a:spcPct val="90000"/>
            </a:lnSpc>
            <a:spcBef>
              <a:spcPct val="0"/>
            </a:spcBef>
            <a:spcAft>
              <a:spcPct val="15000"/>
            </a:spcAft>
            <a:buChar char="••"/>
          </a:pPr>
          <a:r>
            <a:rPr lang="en-US" sz="1000" kern="1200" dirty="0" smtClean="0"/>
            <a:t>Regression Options – Priority / Author/ Creation Date /Version / Bugs etc.</a:t>
          </a:r>
          <a:endParaRPr lang="en-US" sz="1000" kern="1200" dirty="0"/>
        </a:p>
        <a:p>
          <a:pPr marL="57150" lvl="1" indent="-57150" algn="l" defTabSz="444500" rtl="0">
            <a:lnSpc>
              <a:spcPct val="90000"/>
            </a:lnSpc>
            <a:spcBef>
              <a:spcPct val="0"/>
            </a:spcBef>
            <a:spcAft>
              <a:spcPct val="15000"/>
            </a:spcAft>
            <a:buChar char="••"/>
          </a:pPr>
          <a:r>
            <a:rPr lang="en-US" sz="1000" kern="1200" dirty="0" smtClean="0"/>
            <a:t>Performance Logging Options</a:t>
          </a:r>
          <a:endParaRPr lang="en-US" sz="1000" kern="1200" dirty="0"/>
        </a:p>
        <a:p>
          <a:pPr marL="57150" lvl="1" indent="-57150" algn="l" defTabSz="444500" rtl="0">
            <a:lnSpc>
              <a:spcPct val="90000"/>
            </a:lnSpc>
            <a:spcBef>
              <a:spcPct val="0"/>
            </a:spcBef>
            <a:spcAft>
              <a:spcPct val="15000"/>
            </a:spcAft>
            <a:buChar char="••"/>
          </a:pPr>
          <a:r>
            <a:rPr lang="en-US" sz="1000" kern="1200" dirty="0" smtClean="0"/>
            <a:t>Debug Mode On/Off</a:t>
          </a:r>
          <a:endParaRPr lang="en-US" sz="1000" kern="1200" dirty="0"/>
        </a:p>
        <a:p>
          <a:pPr marL="57150" lvl="1" indent="-57150" algn="l" defTabSz="444500" rtl="0">
            <a:lnSpc>
              <a:spcPct val="90000"/>
            </a:lnSpc>
            <a:spcBef>
              <a:spcPct val="0"/>
            </a:spcBef>
            <a:spcAft>
              <a:spcPct val="15000"/>
            </a:spcAft>
            <a:buChar char="••"/>
          </a:pPr>
          <a:r>
            <a:rPr lang="en-US" sz="1000" kern="1200" dirty="0" smtClean="0"/>
            <a:t>Base Reference Directory Path</a:t>
          </a:r>
          <a:endParaRPr lang="en-US" sz="1000" kern="1200" dirty="0"/>
        </a:p>
        <a:p>
          <a:pPr marL="57150" lvl="1" indent="-57150" algn="l" defTabSz="444500" rtl="0">
            <a:lnSpc>
              <a:spcPct val="90000"/>
            </a:lnSpc>
            <a:spcBef>
              <a:spcPct val="0"/>
            </a:spcBef>
            <a:spcAft>
              <a:spcPct val="15000"/>
            </a:spcAft>
            <a:buChar char="••"/>
          </a:pPr>
          <a:r>
            <a:rPr lang="en-US" sz="1000" kern="1200" dirty="0" smtClean="0"/>
            <a:t>Mode of Execution – Actual mode /Stub mode</a:t>
          </a:r>
          <a:endParaRPr lang="en-US" sz="1000" kern="1200" dirty="0"/>
        </a:p>
      </dsp:txBody>
      <dsp:txXfrm>
        <a:off x="0" y="1366499"/>
        <a:ext cx="3733800" cy="1701000"/>
      </dsp:txXfrm>
    </dsp:sp>
    <dsp:sp modelId="{83CBDEB6-61F9-4FA8-93DA-F982D9B389D4}">
      <dsp:nvSpPr>
        <dsp:cNvPr id="0" name=""/>
        <dsp:cNvSpPr/>
      </dsp:nvSpPr>
      <dsp:spPr>
        <a:xfrm>
          <a:off x="186690" y="1218899"/>
          <a:ext cx="2613660" cy="2952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8790" tIns="0" rIns="98790" bIns="0" numCol="1" spcCol="1270" anchor="ctr" anchorCtr="0">
          <a:noAutofit/>
        </a:bodyPr>
        <a:lstStyle/>
        <a:p>
          <a:pPr lvl="0" algn="l" defTabSz="444500" rtl="0">
            <a:lnSpc>
              <a:spcPct val="90000"/>
            </a:lnSpc>
            <a:spcBef>
              <a:spcPct val="0"/>
            </a:spcBef>
            <a:spcAft>
              <a:spcPct val="35000"/>
            </a:spcAft>
          </a:pPr>
          <a:r>
            <a:rPr lang="en-US" sz="1000" b="1" kern="1200" dirty="0" smtClean="0"/>
            <a:t>From Run-Time Configuration </a:t>
          </a:r>
          <a:endParaRPr lang="en-US" sz="1000" kern="1200" dirty="0"/>
        </a:p>
      </dsp:txBody>
      <dsp:txXfrm>
        <a:off x="186690" y="1218899"/>
        <a:ext cx="2613660" cy="295200"/>
      </dsp:txXfrm>
    </dsp:sp>
    <dsp:sp modelId="{01059B65-EAEC-4032-A7ED-BDD1818A439C}">
      <dsp:nvSpPr>
        <dsp:cNvPr id="0" name=""/>
        <dsp:cNvSpPr/>
      </dsp:nvSpPr>
      <dsp:spPr>
        <a:xfrm>
          <a:off x="0" y="3269100"/>
          <a:ext cx="3733800" cy="17325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89784" tIns="208280" rIns="289784" bIns="71120" numCol="1" spcCol="1270" anchor="t" anchorCtr="0">
          <a:noAutofit/>
        </a:bodyPr>
        <a:lstStyle/>
        <a:p>
          <a:pPr marL="57150" lvl="1" indent="-57150" algn="l" defTabSz="444500" rtl="0">
            <a:lnSpc>
              <a:spcPct val="90000"/>
            </a:lnSpc>
            <a:spcBef>
              <a:spcPct val="0"/>
            </a:spcBef>
            <a:spcAft>
              <a:spcPct val="15000"/>
            </a:spcAft>
            <a:buChar char="••"/>
          </a:pPr>
          <a:r>
            <a:rPr lang="en-US" sz="1000" kern="1200" dirty="0" smtClean="0"/>
            <a:t>Build Path</a:t>
          </a:r>
          <a:endParaRPr lang="en-US" sz="1000" kern="1200" dirty="0"/>
        </a:p>
        <a:p>
          <a:pPr marL="57150" lvl="1" indent="-57150" algn="l" defTabSz="444500" rtl="0">
            <a:lnSpc>
              <a:spcPct val="90000"/>
            </a:lnSpc>
            <a:spcBef>
              <a:spcPct val="0"/>
            </a:spcBef>
            <a:spcAft>
              <a:spcPct val="15000"/>
            </a:spcAft>
            <a:buChar char="••"/>
          </a:pPr>
          <a:r>
            <a:rPr lang="en-US" sz="1000" kern="1200" dirty="0" smtClean="0"/>
            <a:t>Tools Path</a:t>
          </a:r>
          <a:endParaRPr lang="en-US" sz="1000" kern="1200" dirty="0"/>
        </a:p>
        <a:p>
          <a:pPr marL="57150" lvl="1" indent="-57150" algn="l" defTabSz="444500" rtl="0">
            <a:lnSpc>
              <a:spcPct val="90000"/>
            </a:lnSpc>
            <a:spcBef>
              <a:spcPct val="0"/>
            </a:spcBef>
            <a:spcAft>
              <a:spcPct val="15000"/>
            </a:spcAft>
            <a:buChar char="••"/>
          </a:pPr>
          <a:r>
            <a:rPr lang="en-US" sz="1000" kern="1200" dirty="0" smtClean="0"/>
            <a:t>Number of Threads</a:t>
          </a:r>
          <a:endParaRPr lang="en-US" sz="1000" kern="1200" dirty="0"/>
        </a:p>
        <a:p>
          <a:pPr marL="57150" lvl="1" indent="-57150" algn="l" defTabSz="444500" rtl="0">
            <a:lnSpc>
              <a:spcPct val="90000"/>
            </a:lnSpc>
            <a:spcBef>
              <a:spcPct val="0"/>
            </a:spcBef>
            <a:spcAft>
              <a:spcPct val="15000"/>
            </a:spcAft>
            <a:buChar char="••"/>
          </a:pPr>
          <a:r>
            <a:rPr lang="en-US" sz="1000" kern="1200" dirty="0" smtClean="0"/>
            <a:t>Sleep Time</a:t>
          </a:r>
          <a:endParaRPr lang="en-US" sz="1000" kern="1200" dirty="0"/>
        </a:p>
        <a:p>
          <a:pPr marL="57150" lvl="1" indent="-57150" algn="l" defTabSz="444500" rtl="0">
            <a:lnSpc>
              <a:spcPct val="90000"/>
            </a:lnSpc>
            <a:spcBef>
              <a:spcPct val="0"/>
            </a:spcBef>
            <a:spcAft>
              <a:spcPct val="15000"/>
            </a:spcAft>
            <a:buChar char="••"/>
          </a:pPr>
          <a:r>
            <a:rPr lang="en-US" sz="1000" kern="1200" dirty="0" smtClean="0"/>
            <a:t>Tool options / configuration file / Script file</a:t>
          </a:r>
          <a:endParaRPr lang="en-US" sz="1000" kern="1200" dirty="0"/>
        </a:p>
        <a:p>
          <a:pPr marL="57150" lvl="1" indent="-57150" algn="l" defTabSz="444500" rtl="0">
            <a:lnSpc>
              <a:spcPct val="90000"/>
            </a:lnSpc>
            <a:spcBef>
              <a:spcPct val="0"/>
            </a:spcBef>
            <a:spcAft>
              <a:spcPct val="15000"/>
            </a:spcAft>
            <a:buChar char="••"/>
          </a:pPr>
          <a:r>
            <a:rPr lang="en-US" sz="1000" kern="1200" dirty="0" smtClean="0"/>
            <a:t>Path to input files</a:t>
          </a:r>
          <a:endParaRPr lang="en-US" sz="1000" kern="1200" dirty="0"/>
        </a:p>
        <a:p>
          <a:pPr marL="57150" lvl="1" indent="-57150" algn="l" defTabSz="444500" rtl="0">
            <a:lnSpc>
              <a:spcPct val="90000"/>
            </a:lnSpc>
            <a:spcBef>
              <a:spcPct val="0"/>
            </a:spcBef>
            <a:spcAft>
              <a:spcPct val="15000"/>
            </a:spcAft>
            <a:buChar char="••"/>
          </a:pPr>
          <a:r>
            <a:rPr lang="en-US" sz="1000" kern="1200" dirty="0" smtClean="0"/>
            <a:t>Result</a:t>
          </a:r>
          <a:endParaRPr lang="en-US" sz="1000" kern="1200" dirty="0"/>
        </a:p>
        <a:p>
          <a:pPr marL="57150" lvl="1" indent="-57150" algn="l" defTabSz="444500" rtl="0">
            <a:lnSpc>
              <a:spcPct val="90000"/>
            </a:lnSpc>
            <a:spcBef>
              <a:spcPct val="0"/>
            </a:spcBef>
            <a:spcAft>
              <a:spcPct val="15000"/>
            </a:spcAft>
            <a:buChar char="••"/>
          </a:pPr>
          <a:r>
            <a:rPr lang="en-US" sz="1000" kern="1200" dirty="0" smtClean="0"/>
            <a:t>Asserts – Total / Passed / Failed / Error</a:t>
          </a:r>
          <a:endParaRPr lang="en-US" sz="1000" kern="1200" dirty="0"/>
        </a:p>
        <a:p>
          <a:pPr marL="57150" lvl="1" indent="-57150" algn="l" defTabSz="444500" rtl="0">
            <a:lnSpc>
              <a:spcPct val="90000"/>
            </a:lnSpc>
            <a:spcBef>
              <a:spcPct val="0"/>
            </a:spcBef>
            <a:spcAft>
              <a:spcPct val="15000"/>
            </a:spcAft>
            <a:buChar char="••"/>
          </a:pPr>
          <a:endParaRPr lang="en-US" sz="1000" kern="1200" dirty="0"/>
        </a:p>
      </dsp:txBody>
      <dsp:txXfrm>
        <a:off x="0" y="3269100"/>
        <a:ext cx="3733800" cy="1732500"/>
      </dsp:txXfrm>
    </dsp:sp>
    <dsp:sp modelId="{81B93594-B29B-46AC-9D01-480CF44F555E}">
      <dsp:nvSpPr>
        <dsp:cNvPr id="0" name=""/>
        <dsp:cNvSpPr/>
      </dsp:nvSpPr>
      <dsp:spPr>
        <a:xfrm>
          <a:off x="186690" y="3121500"/>
          <a:ext cx="2613660" cy="2952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8790" tIns="0" rIns="98790" bIns="0" numCol="1" spcCol="1270" anchor="ctr" anchorCtr="0">
          <a:noAutofit/>
        </a:bodyPr>
        <a:lstStyle/>
        <a:p>
          <a:pPr lvl="0" algn="l" defTabSz="444500" rtl="0">
            <a:lnSpc>
              <a:spcPct val="90000"/>
            </a:lnSpc>
            <a:spcBef>
              <a:spcPct val="0"/>
            </a:spcBef>
            <a:spcAft>
              <a:spcPct val="35000"/>
            </a:spcAft>
          </a:pPr>
          <a:r>
            <a:rPr lang="en-US" sz="1000" b="1" kern="1200" dirty="0" smtClean="0"/>
            <a:t>Execution Properties</a:t>
          </a:r>
          <a:endParaRPr lang="en-US" sz="1000" kern="1200" dirty="0"/>
        </a:p>
      </dsp:txBody>
      <dsp:txXfrm>
        <a:off x="186690" y="3121500"/>
        <a:ext cx="2613660" cy="295200"/>
      </dsp:txXfrm>
    </dsp:sp>
  </dsp:spTree>
</dsp:drawing>
</file>

<file path=ppt/diagrams/drawing4.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E030D559-50FB-490B-BA60-ABE17D9E81D1}">
      <dsp:nvSpPr>
        <dsp:cNvPr id="0" name=""/>
        <dsp:cNvSpPr/>
      </dsp:nvSpPr>
      <dsp:spPr>
        <a:xfrm>
          <a:off x="0" y="235312"/>
          <a:ext cx="4800600" cy="637875"/>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72580" tIns="312420" rIns="372580" bIns="106680" numCol="1" spcCol="1270" anchor="t" anchorCtr="0">
          <a:noAutofit/>
        </a:bodyPr>
        <a:lstStyle/>
        <a:p>
          <a:pPr marL="114300" lvl="1" indent="-114300" algn="l" defTabSz="666750" rtl="0">
            <a:lnSpc>
              <a:spcPct val="90000"/>
            </a:lnSpc>
            <a:spcBef>
              <a:spcPct val="0"/>
            </a:spcBef>
            <a:spcAft>
              <a:spcPct val="15000"/>
            </a:spcAft>
            <a:buChar char="••"/>
          </a:pPr>
          <a:r>
            <a:rPr lang="en-US" sz="1500" kern="1200" dirty="0" smtClean="0"/>
            <a:t>Set-up the values of the Test properties</a:t>
          </a:r>
          <a:endParaRPr lang="en-US" sz="1500" kern="1200" dirty="0"/>
        </a:p>
      </dsp:txBody>
      <dsp:txXfrm>
        <a:off x="0" y="235312"/>
        <a:ext cx="4800600" cy="637875"/>
      </dsp:txXfrm>
    </dsp:sp>
    <dsp:sp modelId="{44BF6432-5F78-458B-87AB-7158019867C1}">
      <dsp:nvSpPr>
        <dsp:cNvPr id="0" name=""/>
        <dsp:cNvSpPr/>
      </dsp:nvSpPr>
      <dsp:spPr>
        <a:xfrm>
          <a:off x="240030" y="13912"/>
          <a:ext cx="3360420" cy="4428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16" tIns="0" rIns="127016" bIns="0" numCol="1" spcCol="1270" anchor="ctr" anchorCtr="0">
          <a:noAutofit/>
        </a:bodyPr>
        <a:lstStyle/>
        <a:p>
          <a:pPr lvl="0" algn="l" defTabSz="666750" rtl="0">
            <a:lnSpc>
              <a:spcPct val="90000"/>
            </a:lnSpc>
            <a:spcBef>
              <a:spcPct val="0"/>
            </a:spcBef>
            <a:spcAft>
              <a:spcPct val="35000"/>
            </a:spcAft>
          </a:pPr>
          <a:r>
            <a:rPr lang="en-US" sz="1500" kern="1200" dirty="0" smtClean="0"/>
            <a:t>Prepare</a:t>
          </a:r>
          <a:endParaRPr lang="en-US" sz="1500" kern="1200" dirty="0"/>
        </a:p>
      </dsp:txBody>
      <dsp:txXfrm>
        <a:off x="240030" y="13912"/>
        <a:ext cx="3360420" cy="442800"/>
      </dsp:txXfrm>
    </dsp:sp>
    <dsp:sp modelId="{C8A4BED7-6872-4CB5-84CB-32583A1EEB48}">
      <dsp:nvSpPr>
        <dsp:cNvPr id="0" name=""/>
        <dsp:cNvSpPr/>
      </dsp:nvSpPr>
      <dsp:spPr>
        <a:xfrm>
          <a:off x="0" y="1175587"/>
          <a:ext cx="4800600" cy="637875"/>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72580" tIns="312420" rIns="372580" bIns="106680" numCol="1" spcCol="1270" anchor="t" anchorCtr="0">
          <a:noAutofit/>
        </a:bodyPr>
        <a:lstStyle/>
        <a:p>
          <a:pPr marL="114300" lvl="1" indent="-114300" algn="l" defTabSz="666750" rtl="0">
            <a:lnSpc>
              <a:spcPct val="90000"/>
            </a:lnSpc>
            <a:spcBef>
              <a:spcPct val="0"/>
            </a:spcBef>
            <a:spcAft>
              <a:spcPct val="15000"/>
            </a:spcAft>
            <a:buChar char="••"/>
          </a:pPr>
          <a:r>
            <a:rPr lang="en-US" sz="1500" kern="1200" dirty="0" smtClean="0"/>
            <a:t>Creation of test environment</a:t>
          </a:r>
          <a:endParaRPr lang="en-US" sz="1500" kern="1200" dirty="0"/>
        </a:p>
      </dsp:txBody>
      <dsp:txXfrm>
        <a:off x="0" y="1175587"/>
        <a:ext cx="4800600" cy="637875"/>
      </dsp:txXfrm>
    </dsp:sp>
    <dsp:sp modelId="{A4A5DE49-170A-40E9-8A46-E2F6E18FAF9C}">
      <dsp:nvSpPr>
        <dsp:cNvPr id="0" name=""/>
        <dsp:cNvSpPr/>
      </dsp:nvSpPr>
      <dsp:spPr>
        <a:xfrm>
          <a:off x="240030" y="954187"/>
          <a:ext cx="3360420" cy="4428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16" tIns="0" rIns="127016" bIns="0" numCol="1" spcCol="1270" anchor="ctr" anchorCtr="0">
          <a:noAutofit/>
        </a:bodyPr>
        <a:lstStyle/>
        <a:p>
          <a:pPr lvl="0" algn="l" defTabSz="666750" rtl="0">
            <a:lnSpc>
              <a:spcPct val="90000"/>
            </a:lnSpc>
            <a:spcBef>
              <a:spcPct val="0"/>
            </a:spcBef>
            <a:spcAft>
              <a:spcPct val="35000"/>
            </a:spcAft>
          </a:pPr>
          <a:r>
            <a:rPr lang="en-US" sz="1500" kern="1200" dirty="0" smtClean="0"/>
            <a:t>Set-Up</a:t>
          </a:r>
          <a:endParaRPr lang="en-US" sz="1500" kern="1200" dirty="0"/>
        </a:p>
      </dsp:txBody>
      <dsp:txXfrm>
        <a:off x="240030" y="954187"/>
        <a:ext cx="3360420" cy="442800"/>
      </dsp:txXfrm>
    </dsp:sp>
    <dsp:sp modelId="{F12B5E57-F12A-4745-8FB9-42A5293F051F}">
      <dsp:nvSpPr>
        <dsp:cNvPr id="0" name=""/>
        <dsp:cNvSpPr/>
      </dsp:nvSpPr>
      <dsp:spPr>
        <a:xfrm>
          <a:off x="0" y="2115862"/>
          <a:ext cx="4800600" cy="637875"/>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72580" tIns="312420" rIns="372580" bIns="106680" numCol="1" spcCol="1270" anchor="t" anchorCtr="0">
          <a:noAutofit/>
        </a:bodyPr>
        <a:lstStyle/>
        <a:p>
          <a:pPr marL="114300" lvl="1" indent="-114300" algn="l" defTabSz="666750" rtl="0">
            <a:lnSpc>
              <a:spcPct val="90000"/>
            </a:lnSpc>
            <a:spcBef>
              <a:spcPct val="0"/>
            </a:spcBef>
            <a:spcAft>
              <a:spcPct val="15000"/>
            </a:spcAft>
            <a:buChar char="••"/>
          </a:pPr>
          <a:r>
            <a:rPr lang="en-US" sz="1500" kern="1200" dirty="0" smtClean="0"/>
            <a:t>Run one or more sub-tests</a:t>
          </a:r>
          <a:endParaRPr lang="en-US" sz="1500" kern="1200" dirty="0"/>
        </a:p>
      </dsp:txBody>
      <dsp:txXfrm>
        <a:off x="0" y="2115862"/>
        <a:ext cx="4800600" cy="637875"/>
      </dsp:txXfrm>
    </dsp:sp>
    <dsp:sp modelId="{6159553C-2618-49EC-8F5D-22E021A6EB7A}">
      <dsp:nvSpPr>
        <dsp:cNvPr id="0" name=""/>
        <dsp:cNvSpPr/>
      </dsp:nvSpPr>
      <dsp:spPr>
        <a:xfrm>
          <a:off x="240030" y="1894462"/>
          <a:ext cx="3360420" cy="4428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16" tIns="0" rIns="127016" bIns="0" numCol="1" spcCol="1270" anchor="ctr" anchorCtr="0">
          <a:noAutofit/>
        </a:bodyPr>
        <a:lstStyle/>
        <a:p>
          <a:pPr lvl="0" algn="l" defTabSz="666750" rtl="0">
            <a:lnSpc>
              <a:spcPct val="90000"/>
            </a:lnSpc>
            <a:spcBef>
              <a:spcPct val="0"/>
            </a:spcBef>
            <a:spcAft>
              <a:spcPct val="35000"/>
            </a:spcAft>
          </a:pPr>
          <a:r>
            <a:rPr lang="en-US" sz="1500" kern="1200" dirty="0" smtClean="0"/>
            <a:t>Run</a:t>
          </a:r>
          <a:endParaRPr lang="en-US" sz="1500" kern="1200" dirty="0"/>
        </a:p>
      </dsp:txBody>
      <dsp:txXfrm>
        <a:off x="240030" y="1894462"/>
        <a:ext cx="3360420" cy="442800"/>
      </dsp:txXfrm>
    </dsp:sp>
    <dsp:sp modelId="{858B83C4-3339-4D0C-AB58-BBCE88B8666D}">
      <dsp:nvSpPr>
        <dsp:cNvPr id="0" name=""/>
        <dsp:cNvSpPr/>
      </dsp:nvSpPr>
      <dsp:spPr>
        <a:xfrm>
          <a:off x="0" y="3056137"/>
          <a:ext cx="4800600" cy="637875"/>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72580" tIns="312420" rIns="372580" bIns="106680" numCol="1" spcCol="1270" anchor="t" anchorCtr="0">
          <a:noAutofit/>
        </a:bodyPr>
        <a:lstStyle/>
        <a:p>
          <a:pPr marL="114300" lvl="1" indent="-114300" algn="l" defTabSz="666750" rtl="0">
            <a:lnSpc>
              <a:spcPct val="90000"/>
            </a:lnSpc>
            <a:spcBef>
              <a:spcPct val="0"/>
            </a:spcBef>
            <a:spcAft>
              <a:spcPct val="15000"/>
            </a:spcAft>
            <a:buChar char="••"/>
          </a:pPr>
          <a:r>
            <a:rPr lang="en-US" sz="1500" kern="1200" dirty="0" smtClean="0"/>
            <a:t>Log the results in agreed upon format</a:t>
          </a:r>
          <a:endParaRPr lang="en-US" sz="1500" kern="1200" dirty="0"/>
        </a:p>
      </dsp:txBody>
      <dsp:txXfrm>
        <a:off x="0" y="3056137"/>
        <a:ext cx="4800600" cy="637875"/>
      </dsp:txXfrm>
    </dsp:sp>
    <dsp:sp modelId="{4B9A3247-A104-4BEC-8F38-6B6AFB1ACA33}">
      <dsp:nvSpPr>
        <dsp:cNvPr id="0" name=""/>
        <dsp:cNvSpPr/>
      </dsp:nvSpPr>
      <dsp:spPr>
        <a:xfrm>
          <a:off x="240030" y="2834737"/>
          <a:ext cx="3360420" cy="4428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16" tIns="0" rIns="127016" bIns="0" numCol="1" spcCol="1270" anchor="ctr" anchorCtr="0">
          <a:noAutofit/>
        </a:bodyPr>
        <a:lstStyle/>
        <a:p>
          <a:pPr lvl="0" algn="l" defTabSz="666750" rtl="0">
            <a:lnSpc>
              <a:spcPct val="90000"/>
            </a:lnSpc>
            <a:spcBef>
              <a:spcPct val="0"/>
            </a:spcBef>
            <a:spcAft>
              <a:spcPct val="35000"/>
            </a:spcAft>
          </a:pPr>
          <a:r>
            <a:rPr lang="en-US" sz="1500" kern="1200" dirty="0" smtClean="0"/>
            <a:t>Report</a:t>
          </a:r>
          <a:endParaRPr lang="en-US" sz="1500" kern="1200" dirty="0"/>
        </a:p>
      </dsp:txBody>
      <dsp:txXfrm>
        <a:off x="240030" y="2834737"/>
        <a:ext cx="3360420" cy="442800"/>
      </dsp:txXfrm>
    </dsp:sp>
    <dsp:sp modelId="{727CF3DA-4758-4F14-A442-B518CA721A58}">
      <dsp:nvSpPr>
        <dsp:cNvPr id="0" name=""/>
        <dsp:cNvSpPr/>
      </dsp:nvSpPr>
      <dsp:spPr>
        <a:xfrm>
          <a:off x="0" y="3996412"/>
          <a:ext cx="4800600" cy="637875"/>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72580" tIns="312420" rIns="372580" bIns="106680" numCol="1" spcCol="1270" anchor="t" anchorCtr="0">
          <a:noAutofit/>
        </a:bodyPr>
        <a:lstStyle/>
        <a:p>
          <a:pPr marL="114300" lvl="1" indent="-114300" algn="l" defTabSz="666750" rtl="0">
            <a:lnSpc>
              <a:spcPct val="90000"/>
            </a:lnSpc>
            <a:spcBef>
              <a:spcPct val="0"/>
            </a:spcBef>
            <a:spcAft>
              <a:spcPct val="15000"/>
            </a:spcAft>
            <a:buChar char="••"/>
          </a:pPr>
          <a:r>
            <a:rPr lang="en-US" sz="1500" kern="1200" dirty="0" smtClean="0"/>
            <a:t>Release handles/uninstall etc. </a:t>
          </a:r>
          <a:endParaRPr lang="en-US" sz="1500" kern="1200" dirty="0"/>
        </a:p>
      </dsp:txBody>
      <dsp:txXfrm>
        <a:off x="0" y="3996412"/>
        <a:ext cx="4800600" cy="637875"/>
      </dsp:txXfrm>
    </dsp:sp>
    <dsp:sp modelId="{4E812205-313B-4C5F-93FB-FBBC2B1BF9D2}">
      <dsp:nvSpPr>
        <dsp:cNvPr id="0" name=""/>
        <dsp:cNvSpPr/>
      </dsp:nvSpPr>
      <dsp:spPr>
        <a:xfrm>
          <a:off x="240030" y="3775012"/>
          <a:ext cx="3360420" cy="4428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16" tIns="0" rIns="127016" bIns="0" numCol="1" spcCol="1270" anchor="ctr" anchorCtr="0">
          <a:noAutofit/>
        </a:bodyPr>
        <a:lstStyle/>
        <a:p>
          <a:pPr lvl="0" algn="l" defTabSz="666750" rtl="0">
            <a:lnSpc>
              <a:spcPct val="90000"/>
            </a:lnSpc>
            <a:spcBef>
              <a:spcPct val="0"/>
            </a:spcBef>
            <a:spcAft>
              <a:spcPct val="35000"/>
            </a:spcAft>
          </a:pPr>
          <a:r>
            <a:rPr lang="en-US" sz="1500" kern="1200" dirty="0" smtClean="0"/>
            <a:t>Clean-up</a:t>
          </a:r>
          <a:endParaRPr lang="en-US" sz="1500" kern="1200" dirty="0"/>
        </a:p>
      </dsp:txBody>
      <dsp:txXfrm>
        <a:off x="240030" y="3775012"/>
        <a:ext cx="3360420" cy="442800"/>
      </dsp:txXfrm>
    </dsp:sp>
  </dsp:spTree>
</dsp:drawing>
</file>

<file path=ppt/diagrams/layout1.xml><?xml version="1.0" encoding="utf-8"?>
<dgm:layoutDef xmlns:dgm="http://schemas.openxmlformats.org/drawingml/2006/diagram" xmlns:a="http://schemas.openxmlformats.org/drawingml/2006/main" uniqueId="urn:microsoft.com/office/officeart/2005/8/layout/equation1">
  <dgm:title val=""/>
  <dgm:desc val=""/>
  <dgm:catLst>
    <dgm:cat type="relationship" pri="17000"/>
    <dgm:cat type="process"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choose name="Name0">
      <dgm:if name="Name1" func="var" arg="dir" op="equ" val="norm">
        <dgm:alg type="lin">
          <dgm:param type="fallback" val="2D"/>
        </dgm:alg>
      </dgm:if>
      <dgm:else name="Name2">
        <dgm:alg type="lin">
          <dgm:param type="linDir" val="fromR"/>
          <dgm:param type="fallback" val="2D"/>
        </dgm:alg>
      </dgm:else>
    </dgm:choose>
    <dgm:shape xmlns:r="http://schemas.openxmlformats.org/officeDocument/2006/relationships" r:blip="">
      <dgm:adjLst/>
    </dgm:shape>
    <dgm:presOf/>
    <dgm:constrLst>
      <dgm:constr type="w" for="ch" ptType="node" refType="w"/>
      <dgm:constr type="w" for="ch" ptType="sibTrans" refType="w" refFor="ch" refPtType="node" fact="0.58"/>
      <dgm:constr type="primFontSz" for="ch" ptType="node" op="equ" val="65"/>
      <dgm:constr type="primFontSz" for="ch" ptType="sibTrans" op="equ" val="55"/>
      <dgm:constr type="primFontSz" for="ch" ptType="sibTrans" refType="primFontSz" refFor="ch" refPtType="node" op="lte" fact="0.8"/>
      <dgm:constr type="w" for="ch" forName="spacerL" refType="w" refFor="ch" refPtType="sibTrans" fact="0.14"/>
      <dgm:constr type="w" for="ch" forName="spacerR" refType="w" refFor="ch" refPtType="sibTrans" fact="0.14"/>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sibTransForEach" axis="followSib" ptType="sibTrans" cnt="1">
        <dgm:layoutNode name="spacerL">
          <dgm:alg type="sp"/>
          <dgm:shape xmlns:r="http://schemas.openxmlformats.org/officeDocument/2006/relationships" r:blip="">
            <dgm:adjLst/>
          </dgm:shape>
          <dgm:presOf/>
          <dgm:constrLst/>
          <dgm:ruleLst/>
        </dgm:layoutNode>
        <dgm:layoutNode name="sibTrans">
          <dgm:alg type="tx"/>
          <dgm:choose name="Name3">
            <dgm:if name="Name4" axis="followSib" ptType="sibTrans" func="cnt" op="equ" val="0">
              <dgm:shape xmlns:r="http://schemas.openxmlformats.org/officeDocument/2006/relationships" type="mathEqual" r:blip="">
                <dgm:adjLst/>
              </dgm:shape>
            </dgm:if>
            <dgm:else name="Name5">
              <dgm:shape xmlns:r="http://schemas.openxmlformats.org/officeDocument/2006/relationships" type="mathPlus" r:blip="">
                <dgm:adjLst/>
              </dgm:shape>
            </dgm:else>
          </dgm:choose>
          <dgm:presOf axis="self"/>
          <dgm:constrLst>
            <dgm:constr type="h" refType="w"/>
            <dgm:constr type="lMarg"/>
            <dgm:constr type="rMarg"/>
            <dgm:constr type="tMarg"/>
            <dgm:constr type="bMarg"/>
          </dgm:constrLst>
          <dgm:ruleLst>
            <dgm:rule type="primFontSz" val="5" fact="NaN" max="NaN"/>
          </dgm:ruleLst>
        </dgm:layoutNode>
        <dgm:layoutNode name="spacerR">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3C3B752-C438-4BCC-920C-B2A41444B611}" type="datetimeFigureOut">
              <a:rPr lang="en-US" smtClean="0"/>
              <a:pPr/>
              <a:t>9/10/2010</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90FACD1-70F6-41BB-9E2A-C7A6905CD914}"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90FACD1-70F6-41BB-9E2A-C7A6905CD914}" type="slidenum">
              <a:rPr lang="en-US" smtClean="0"/>
              <a:pPr/>
              <a:t>3</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90FACD1-70F6-41BB-9E2A-C7A6905CD914}" type="slidenum">
              <a:rPr lang="en-US" smtClean="0"/>
              <a:pPr/>
              <a:t>5</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90FACD1-70F6-41BB-9E2A-C7A6905CD914}" type="slidenum">
              <a:rPr lang="en-US" smtClean="0"/>
              <a:pPr/>
              <a:t>6</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90FACD1-70F6-41BB-9E2A-C7A6905CD914}" type="slidenum">
              <a:rPr lang="en-US" smtClean="0"/>
              <a:pPr/>
              <a:t>7</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9/10/2010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9/10/2010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9/10/2010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9/10/2010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9/10/2010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9/10/2010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9/10/2010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9/10/2010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9/10/2010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9/10/2010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9/10/2010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9/10/2010</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Rahul_verma@testingperspective.com" TargetMode="External"/><Relationship Id="rId2" Type="http://schemas.openxmlformats.org/officeDocument/2006/relationships/hyperlink" Target="mailto:rahul_verma@mcafee.com" TargetMode="External"/><Relationship Id="rId1" Type="http://schemas.openxmlformats.org/officeDocument/2006/relationships/slideLayout" Target="../slideLayouts/slideLayout7.xml"/><Relationship Id="rId6" Type="http://schemas.openxmlformats.org/officeDocument/2006/relationships/image" Target="../media/image2.png"/><Relationship Id="rId5" Type="http://schemas.openxmlformats.org/officeDocument/2006/relationships/hyperlink" Target="http://www.testingperspective.com/" TargetMode="Externa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hyperlink" Target="http://testinginpython.appspot.com/" TargetMode="External"/><Relationship Id="rId2" Type="http://schemas.openxmlformats.org/officeDocument/2006/relationships/hyperlink" Target="http://www.testingperspective.com/" TargetMode="External"/><Relationship Id="rId1" Type="http://schemas.openxmlformats.org/officeDocument/2006/relationships/slideLayout" Target="../slideLayouts/slideLayout7.xml"/><Relationship Id="rId5" Type="http://schemas.openxmlformats.org/officeDocument/2006/relationships/image" Target="../media/image2.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4.png"/><Relationship Id="rId7" Type="http://schemas.openxmlformats.org/officeDocument/2006/relationships/diagramColors" Target="../diagrams/colors1.xml"/><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 Id="rId9" Type="http://schemas.openxmlformats.org/officeDocument/2006/relationships/image" Target="../media/image5.wmf"/></Relationships>
</file>

<file path=ppt/slides/_rels/slide4.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8" Type="http://schemas.openxmlformats.org/officeDocument/2006/relationships/diagramData" Target="../diagrams/data3.xml"/><Relationship Id="rId3" Type="http://schemas.openxmlformats.org/officeDocument/2006/relationships/diagramData" Target="../diagrams/data2.xml"/><Relationship Id="rId7" Type="http://schemas.microsoft.com/office/2007/relationships/diagramDrawing" Target="../diagrams/drawing2.xml"/><Relationship Id="rId12" Type="http://schemas.microsoft.com/office/2007/relationships/diagramDrawing" Target="../diagrams/drawing3.xml"/><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diagramColors" Target="../diagrams/colors2.xml"/><Relationship Id="rId11" Type="http://schemas.openxmlformats.org/officeDocument/2006/relationships/diagramColors" Target="../diagrams/colors3.xml"/><Relationship Id="rId5" Type="http://schemas.openxmlformats.org/officeDocument/2006/relationships/diagramQuickStyle" Target="../diagrams/quickStyle2.xml"/><Relationship Id="rId10" Type="http://schemas.openxmlformats.org/officeDocument/2006/relationships/diagramQuickStyle" Target="../diagrams/quickStyle3.xml"/><Relationship Id="rId4" Type="http://schemas.openxmlformats.org/officeDocument/2006/relationships/diagramLayout" Target="../diagrams/layout2.xml"/><Relationship Id="rId9" Type="http://schemas.openxmlformats.org/officeDocument/2006/relationships/diagramLayout" Target="../diagrams/layout3.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8" name="Rectangle 7"/>
          <p:cNvSpPr/>
          <p:nvPr/>
        </p:nvSpPr>
        <p:spPr>
          <a:xfrm>
            <a:off x="0" y="4343400"/>
            <a:ext cx="9144000" cy="2514600"/>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p:cNvSpPr txBox="1"/>
          <p:nvPr/>
        </p:nvSpPr>
        <p:spPr>
          <a:xfrm>
            <a:off x="304800" y="4648200"/>
            <a:ext cx="4267200" cy="2031325"/>
          </a:xfrm>
          <a:prstGeom prst="rect">
            <a:avLst/>
          </a:prstGeom>
          <a:noFill/>
        </p:spPr>
        <p:txBody>
          <a:bodyPr wrap="square" rtlCol="0">
            <a:spAutoFit/>
          </a:bodyPr>
          <a:lstStyle/>
          <a:p>
            <a:r>
              <a:rPr lang="en-US" sz="3600" dirty="0" smtClean="0">
                <a:solidFill>
                  <a:srgbClr val="FF0000"/>
                </a:solidFill>
              </a:rPr>
              <a:t>Rahul Verma</a:t>
            </a:r>
          </a:p>
          <a:p>
            <a:r>
              <a:rPr lang="en-US" sz="1600" dirty="0" smtClean="0">
                <a:noFill/>
                <a:hlinkClick r:id="rId2"/>
              </a:rPr>
              <a:t>rahul_verma@mcafee.com</a:t>
            </a:r>
            <a:endParaRPr lang="en-US" sz="1600" dirty="0" smtClean="0">
              <a:noFill/>
            </a:endParaRPr>
          </a:p>
          <a:p>
            <a:r>
              <a:rPr lang="en-US" sz="1600" dirty="0" smtClean="0">
                <a:solidFill>
                  <a:srgbClr val="FFFF00"/>
                </a:solidFill>
                <a:hlinkClick r:id="rId3"/>
              </a:rPr>
              <a:t>rahul_verma@testingperspective.com</a:t>
            </a:r>
            <a:r>
              <a:rPr lang="en-US" sz="1600" dirty="0" smtClean="0">
                <a:solidFill>
                  <a:srgbClr val="FFFF00"/>
                </a:solidFill>
              </a:rPr>
              <a:t> </a:t>
            </a:r>
          </a:p>
          <a:p>
            <a:endParaRPr lang="en-US" sz="1600" dirty="0" smtClean="0"/>
          </a:p>
          <a:p>
            <a:r>
              <a:rPr lang="en-US" sz="1400" dirty="0" smtClean="0"/>
              <a:t>Sr QA Technical Lead,</a:t>
            </a:r>
          </a:p>
          <a:p>
            <a:r>
              <a:rPr lang="en-US" sz="1400" dirty="0" smtClean="0"/>
              <a:t>Anti-Malware Core,</a:t>
            </a:r>
          </a:p>
          <a:p>
            <a:r>
              <a:rPr lang="en-US" sz="1400" dirty="0" smtClean="0"/>
              <a:t>McAfee Labs</a:t>
            </a:r>
          </a:p>
        </p:txBody>
      </p:sp>
      <p:pic>
        <p:nvPicPr>
          <p:cNvPr id="9" name="Picture 32" descr="McAfee_logo4small2"/>
          <p:cNvPicPr>
            <a:picLocks noChangeAspect="1" noChangeArrowheads="1"/>
          </p:cNvPicPr>
          <p:nvPr/>
        </p:nvPicPr>
        <p:blipFill>
          <a:blip r:embed="rId4" cstate="print">
            <a:clrChange>
              <a:clrFrom>
                <a:srgbClr val="000000"/>
              </a:clrFrom>
              <a:clrTo>
                <a:srgbClr val="000000">
                  <a:alpha val="0"/>
                </a:srgbClr>
              </a:clrTo>
            </a:clrChange>
          </a:blip>
          <a:srcRect/>
          <a:stretch>
            <a:fillRect/>
          </a:stretch>
        </p:blipFill>
        <p:spPr bwMode="black">
          <a:xfrm>
            <a:off x="6324600" y="4876800"/>
            <a:ext cx="1225550" cy="287337"/>
          </a:xfrm>
          <a:prstGeom prst="rect">
            <a:avLst/>
          </a:prstGeom>
          <a:noFill/>
          <a:ln w="9525">
            <a:noFill/>
            <a:miter lim="800000"/>
            <a:headEnd/>
            <a:tailEnd/>
          </a:ln>
        </p:spPr>
      </p:pic>
      <p:pic>
        <p:nvPicPr>
          <p:cNvPr id="10" name="Picture 2" descr="F:\myweblibrary\testingperspective\logo.png">
            <a:hlinkClick r:id="rId5"/>
          </p:cNvPr>
          <p:cNvPicPr>
            <a:picLocks noChangeAspect="1" noChangeArrowheads="1"/>
          </p:cNvPicPr>
          <p:nvPr/>
        </p:nvPicPr>
        <p:blipFill>
          <a:blip r:embed="rId6" cstate="print"/>
          <a:srcRect/>
          <a:stretch>
            <a:fillRect/>
          </a:stretch>
        </p:blipFill>
        <p:spPr bwMode="auto">
          <a:xfrm>
            <a:off x="5943600" y="5791200"/>
            <a:ext cx="2667000" cy="457200"/>
          </a:xfrm>
          <a:prstGeom prst="rect">
            <a:avLst/>
          </a:prstGeom>
          <a:noFill/>
        </p:spPr>
      </p:pic>
      <p:sp>
        <p:nvSpPr>
          <p:cNvPr id="11" name="Rectangle 10"/>
          <p:cNvSpPr/>
          <p:nvPr/>
        </p:nvSpPr>
        <p:spPr>
          <a:xfrm>
            <a:off x="586747" y="1371600"/>
            <a:ext cx="7903959" cy="2277547"/>
          </a:xfrm>
          <a:prstGeom prst="rect">
            <a:avLst/>
          </a:prstGeom>
          <a:noFill/>
        </p:spPr>
        <p:txBody>
          <a:bodyPr wrap="none" lIns="91440" tIns="45720" rIns="91440" bIns="45720">
            <a:spAutoFit/>
            <a:scene3d>
              <a:camera prst="orthographicFront"/>
              <a:lightRig rig="flat" dir="tl"/>
            </a:scene3d>
            <a:sp3d contourW="19050" prstMaterial="clear">
              <a:bevelT w="50800" h="50800"/>
              <a:contourClr>
                <a:schemeClr val="accent5">
                  <a:tint val="70000"/>
                  <a:satMod val="180000"/>
                  <a:alpha val="70000"/>
                </a:schemeClr>
              </a:contourClr>
            </a:sp3d>
          </a:bodyPr>
          <a:lstStyle/>
          <a:p>
            <a:pPr algn="ctr"/>
            <a:r>
              <a:rPr lang="en-US" sz="4400" b="1" cap="none" spc="0" dirty="0" smtClean="0">
                <a:ln/>
                <a:solidFill>
                  <a:schemeClr val="accent5">
                    <a:tint val="50000"/>
                    <a:satMod val="180000"/>
                  </a:schemeClr>
                </a:solidFill>
                <a:effectLst/>
              </a:rPr>
              <a:t>Using Python to Build a </a:t>
            </a:r>
          </a:p>
          <a:p>
            <a:pPr algn="ctr"/>
            <a:r>
              <a:rPr lang="en-US" sz="4400" b="1" cap="none" spc="0" dirty="0" smtClean="0">
                <a:ln/>
                <a:solidFill>
                  <a:schemeClr val="accent5">
                    <a:tint val="50000"/>
                    <a:satMod val="180000"/>
                  </a:schemeClr>
                </a:solidFill>
                <a:effectLst/>
              </a:rPr>
              <a:t>General Purpose Test Framework</a:t>
            </a:r>
            <a:endParaRPr lang="en-US" sz="4400" b="1" dirty="0" smtClean="0">
              <a:ln/>
              <a:solidFill>
                <a:schemeClr val="accent5">
                  <a:tint val="50000"/>
                  <a:satMod val="180000"/>
                </a:schemeClr>
              </a:solidFill>
            </a:endParaRPr>
          </a:p>
          <a:p>
            <a:pPr algn="ctr"/>
            <a:endParaRPr lang="en-US" sz="5400" b="1" cap="none" spc="0" dirty="0">
              <a:ln/>
              <a:solidFill>
                <a:schemeClr val="accent5">
                  <a:tint val="50000"/>
                  <a:satMod val="180000"/>
                </a:schemeClr>
              </a:solidFill>
              <a:effectLst/>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chemeClr val="tx2">
                    <a:lumMod val="60000"/>
                    <a:lumOff val="40000"/>
                  </a:schemeClr>
                </a:solidFill>
              </a:rPr>
              <a:t>Notes on AMCore-TMS</a:t>
            </a:r>
            <a:endParaRPr lang="en-US" dirty="0">
              <a:solidFill>
                <a:schemeClr val="tx2">
                  <a:lumMod val="60000"/>
                  <a:lumOff val="40000"/>
                </a:schemeClr>
              </a:solidFill>
            </a:endParaRPr>
          </a:p>
        </p:txBody>
      </p:sp>
      <p:sp>
        <p:nvSpPr>
          <p:cNvPr id="3" name="Content Placeholder 2"/>
          <p:cNvSpPr>
            <a:spLocks noGrp="1"/>
          </p:cNvSpPr>
          <p:nvPr>
            <p:ph idx="1"/>
          </p:nvPr>
        </p:nvSpPr>
        <p:spPr/>
        <p:txBody>
          <a:bodyPr>
            <a:normAutofit fontScale="77500" lnSpcReduction="20000"/>
          </a:bodyPr>
          <a:lstStyle/>
          <a:p>
            <a:pPr marL="971550" lvl="1" indent="-514350"/>
            <a:r>
              <a:rPr lang="en-US" dirty="0" smtClean="0">
                <a:solidFill>
                  <a:schemeClr val="bg1"/>
                </a:solidFill>
              </a:rPr>
              <a:t>Employs Pull Model of execution – a runner machine pulls execution details by sending a single parameter i.e. its name (logical)</a:t>
            </a:r>
          </a:p>
          <a:p>
            <a:pPr marL="971550" lvl="1" indent="-514350"/>
            <a:r>
              <a:rPr lang="en-US" dirty="0" smtClean="0">
                <a:solidFill>
                  <a:schemeClr val="bg1"/>
                </a:solidFill>
              </a:rPr>
              <a:t>State of execution of a runner machine is maintained on the controller machine so that tests are managed across multiple restarts or even fresh snapshots.</a:t>
            </a:r>
          </a:p>
          <a:p>
            <a:pPr marL="971550" lvl="1" indent="-514350"/>
            <a:r>
              <a:rPr lang="en-US" dirty="0" smtClean="0">
                <a:solidFill>
                  <a:schemeClr val="bg1"/>
                </a:solidFill>
              </a:rPr>
              <a:t>Apache web server is used as the controller side multi-threaded daemon. So, no socket programming involved.</a:t>
            </a:r>
          </a:p>
          <a:p>
            <a:pPr marL="971550" lvl="1" indent="-514350"/>
            <a:r>
              <a:rPr lang="en-US" dirty="0" smtClean="0">
                <a:solidFill>
                  <a:schemeClr val="bg1"/>
                </a:solidFill>
              </a:rPr>
              <a:t>Runners use HTTP protocol to pull execution settings, intermittent reporting of status and fetching state information</a:t>
            </a:r>
          </a:p>
          <a:p>
            <a:pPr marL="971550" lvl="1" indent="-514350"/>
            <a:r>
              <a:rPr lang="en-US" dirty="0" smtClean="0">
                <a:solidFill>
                  <a:schemeClr val="bg1"/>
                </a:solidFill>
              </a:rPr>
              <a:t>Status of execution for current or past test cycles can be seen in the web interface</a:t>
            </a:r>
          </a:p>
          <a:p>
            <a:pPr marL="971550" lvl="1" indent="-514350"/>
            <a:r>
              <a:rPr lang="en-US" dirty="0" smtClean="0">
                <a:solidFill>
                  <a:schemeClr val="bg1"/>
                </a:solidFill>
              </a:rPr>
              <a:t>Easy archiving because everything is file based including the DB.</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solidFill>
                  <a:schemeClr val="tx2">
                    <a:lumMod val="60000"/>
                    <a:lumOff val="40000"/>
                  </a:schemeClr>
                </a:solidFill>
              </a:rPr>
              <a:t>AMcore</a:t>
            </a:r>
            <a:r>
              <a:rPr lang="en-US" dirty="0" smtClean="0">
                <a:solidFill>
                  <a:schemeClr val="tx2">
                    <a:lumMod val="60000"/>
                    <a:lumOff val="40000"/>
                  </a:schemeClr>
                </a:solidFill>
              </a:rPr>
              <a:t>-TMS – What it employs</a:t>
            </a:r>
            <a:endParaRPr lang="en-US" dirty="0">
              <a:solidFill>
                <a:schemeClr val="tx2">
                  <a:lumMod val="60000"/>
                  <a:lumOff val="40000"/>
                </a:schemeClr>
              </a:solidFill>
            </a:endParaRPr>
          </a:p>
        </p:txBody>
      </p:sp>
      <p:sp>
        <p:nvSpPr>
          <p:cNvPr id="3" name="Content Placeholder 2"/>
          <p:cNvSpPr>
            <a:spLocks noGrp="1"/>
          </p:cNvSpPr>
          <p:nvPr>
            <p:ph idx="1"/>
          </p:nvPr>
        </p:nvSpPr>
        <p:spPr/>
        <p:txBody>
          <a:bodyPr>
            <a:normAutofit fontScale="85000" lnSpcReduction="20000"/>
          </a:bodyPr>
          <a:lstStyle/>
          <a:p>
            <a:pPr marL="971550" lvl="1" indent="-514350"/>
            <a:r>
              <a:rPr lang="en-US" dirty="0" smtClean="0">
                <a:solidFill>
                  <a:schemeClr val="bg1"/>
                </a:solidFill>
              </a:rPr>
              <a:t>Programming:</a:t>
            </a:r>
          </a:p>
          <a:p>
            <a:pPr marL="1236726" lvl="2" indent="-514350"/>
            <a:r>
              <a:rPr lang="en-US" dirty="0" smtClean="0">
                <a:solidFill>
                  <a:schemeClr val="bg1"/>
                </a:solidFill>
              </a:rPr>
              <a:t>Python 2.5 (controller)/2.6(test nodes) as the base language</a:t>
            </a:r>
          </a:p>
          <a:p>
            <a:pPr marL="1236726" lvl="2" indent="-514350"/>
            <a:r>
              <a:rPr lang="en-US" dirty="0" smtClean="0">
                <a:solidFill>
                  <a:schemeClr val="bg1"/>
                </a:solidFill>
              </a:rPr>
              <a:t>C/C++ for white-box lib (utilities and test doubles)</a:t>
            </a:r>
          </a:p>
          <a:p>
            <a:pPr marL="1236726" lvl="2" indent="-514350"/>
            <a:r>
              <a:rPr lang="en-US" dirty="0" smtClean="0">
                <a:solidFill>
                  <a:schemeClr val="bg1"/>
                </a:solidFill>
              </a:rPr>
              <a:t>AutoIt for behavior generation</a:t>
            </a:r>
          </a:p>
          <a:p>
            <a:pPr marL="971550" lvl="1" indent="-514350"/>
            <a:r>
              <a:rPr lang="en-US" dirty="0" smtClean="0">
                <a:solidFill>
                  <a:schemeClr val="bg1"/>
                </a:solidFill>
              </a:rPr>
              <a:t>Apache web server (2.2) + mod_python</a:t>
            </a:r>
          </a:p>
          <a:p>
            <a:pPr marL="971550" lvl="1" indent="-514350"/>
            <a:r>
              <a:rPr lang="en-US" dirty="0" smtClean="0">
                <a:solidFill>
                  <a:schemeClr val="bg1"/>
                </a:solidFill>
              </a:rPr>
              <a:t>SQLite  as the database (file based)</a:t>
            </a:r>
          </a:p>
          <a:p>
            <a:pPr marL="971550" lvl="1" indent="-514350"/>
            <a:r>
              <a:rPr lang="en-US" dirty="0" smtClean="0">
                <a:solidFill>
                  <a:schemeClr val="bg1"/>
                </a:solidFill>
              </a:rPr>
              <a:t>Following Python modules are used:</a:t>
            </a:r>
          </a:p>
          <a:p>
            <a:pPr marL="1236726" lvl="2" indent="-514350"/>
            <a:r>
              <a:rPr lang="en-US" dirty="0" smtClean="0">
                <a:solidFill>
                  <a:schemeClr val="bg1"/>
                </a:solidFill>
              </a:rPr>
              <a:t>Django for Web interface (based on MVC design pattern)</a:t>
            </a:r>
          </a:p>
          <a:p>
            <a:pPr marL="1236726" lvl="2" indent="-514350"/>
            <a:r>
              <a:rPr lang="en-US" dirty="0" smtClean="0">
                <a:solidFill>
                  <a:schemeClr val="bg1"/>
                </a:solidFill>
              </a:rPr>
              <a:t>Matplotlib  for plotting test cycle status and performance statistics</a:t>
            </a:r>
          </a:p>
          <a:p>
            <a:pPr marL="1236726" lvl="2" indent="-514350"/>
            <a:r>
              <a:rPr lang="en-US" dirty="0" smtClean="0">
                <a:solidFill>
                  <a:schemeClr val="bg1"/>
                </a:solidFill>
              </a:rPr>
              <a:t>API-documentation for the package is done using epydoc</a:t>
            </a:r>
          </a:p>
          <a:p>
            <a:pPr marL="1236726" lvl="2" indent="-514350"/>
            <a:r>
              <a:rPr lang="en-US" dirty="0" smtClean="0">
                <a:solidFill>
                  <a:schemeClr val="bg1"/>
                </a:solidFill>
              </a:rPr>
              <a:t>WMI is used for performance stats logging</a:t>
            </a:r>
          </a:p>
          <a:p>
            <a:pPr marL="1236726" lvl="2" indent="-514350"/>
            <a:r>
              <a:rPr lang="en-US" dirty="0" smtClean="0">
                <a:solidFill>
                  <a:schemeClr val="bg1"/>
                </a:solidFill>
              </a:rPr>
              <a:t>Urllib2 for http communication</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itle 1"/>
          <p:cNvSpPr txBox="1">
            <a:spLocks/>
          </p:cNvSpPr>
          <p:nvPr/>
        </p:nvSpPr>
        <p:spPr>
          <a:xfrm>
            <a:off x="609600" y="152401"/>
            <a:ext cx="8077200" cy="1219200"/>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sz="4500" b="1" i="0" u="none" strike="noStrike" kern="1200" cap="none" spc="0" normalizeH="0" baseline="0" noProof="0" dirty="0">
              <a:ln>
                <a:noFill/>
              </a:ln>
              <a:solidFill>
                <a:schemeClr val="accent2">
                  <a:lumMod val="75000"/>
                </a:schemeClr>
              </a:solidFill>
              <a:effectLst/>
              <a:uLnTx/>
              <a:uFillTx/>
              <a:latin typeface="+mj-lt"/>
              <a:ea typeface="+mj-ea"/>
              <a:cs typeface="+mj-cs"/>
            </a:endParaRPr>
          </a:p>
        </p:txBody>
      </p:sp>
      <p:sp>
        <p:nvSpPr>
          <p:cNvPr id="5" name="TextBox 4"/>
          <p:cNvSpPr txBox="1"/>
          <p:nvPr/>
        </p:nvSpPr>
        <p:spPr>
          <a:xfrm>
            <a:off x="1295400" y="1524000"/>
            <a:ext cx="6858000" cy="1015663"/>
          </a:xfrm>
          <a:prstGeom prst="rect">
            <a:avLst/>
          </a:prstGeom>
          <a:noFill/>
        </p:spPr>
        <p:txBody>
          <a:bodyPr wrap="square" rtlCol="0">
            <a:spAutoFit/>
          </a:bodyPr>
          <a:lstStyle/>
          <a:p>
            <a:r>
              <a:rPr lang="en-US" sz="6000" dirty="0" smtClean="0">
                <a:solidFill>
                  <a:schemeClr val="bg1"/>
                </a:solidFill>
              </a:rPr>
              <a:t> Q/A</a:t>
            </a:r>
            <a:endParaRPr lang="en-US" sz="6000" dirty="0">
              <a:solidFill>
                <a:schemeClr val="bg1"/>
              </a:solidFill>
            </a:endParaRPr>
          </a:p>
        </p:txBody>
      </p:sp>
      <p:sp>
        <p:nvSpPr>
          <p:cNvPr id="6" name="TextBox 5"/>
          <p:cNvSpPr txBox="1"/>
          <p:nvPr/>
        </p:nvSpPr>
        <p:spPr>
          <a:xfrm>
            <a:off x="1295400" y="2743200"/>
            <a:ext cx="5105400" cy="646331"/>
          </a:xfrm>
          <a:prstGeom prst="rect">
            <a:avLst/>
          </a:prstGeom>
          <a:noFill/>
        </p:spPr>
        <p:txBody>
          <a:bodyPr wrap="square" rtlCol="0">
            <a:spAutoFit/>
          </a:bodyPr>
          <a:lstStyle/>
          <a:p>
            <a:r>
              <a:rPr lang="en-US" b="1" dirty="0" smtClean="0">
                <a:solidFill>
                  <a:schemeClr val="tx2">
                    <a:lumMod val="60000"/>
                    <a:lumOff val="40000"/>
                  </a:schemeClr>
                </a:solidFill>
              </a:rPr>
              <a:t>I hear and I forget. I see and I remember. I do and I understand. - Confucious</a:t>
            </a:r>
            <a:r>
              <a:rPr lang="en-US" dirty="0" smtClean="0">
                <a:solidFill>
                  <a:schemeClr val="tx2">
                    <a:lumMod val="60000"/>
                    <a:lumOff val="40000"/>
                  </a:schemeClr>
                </a:solidFill>
              </a:rPr>
              <a:t> </a:t>
            </a:r>
            <a:endParaRPr lang="en-US" dirty="0">
              <a:solidFill>
                <a:schemeClr val="tx2">
                  <a:lumMod val="60000"/>
                  <a:lumOff val="40000"/>
                </a:schemeClr>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itle 1"/>
          <p:cNvSpPr txBox="1">
            <a:spLocks/>
          </p:cNvSpPr>
          <p:nvPr/>
        </p:nvSpPr>
        <p:spPr>
          <a:xfrm>
            <a:off x="609600" y="152401"/>
            <a:ext cx="8077200" cy="1219200"/>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4500" b="1" i="0" u="none" strike="noStrike" kern="1200" cap="none" spc="0" normalizeH="0" baseline="0" noProof="0" dirty="0" smtClean="0">
                <a:ln>
                  <a:noFill/>
                </a:ln>
                <a:solidFill>
                  <a:schemeClr val="tx2">
                    <a:lumMod val="60000"/>
                    <a:lumOff val="40000"/>
                  </a:schemeClr>
                </a:solidFill>
                <a:effectLst/>
                <a:uLnTx/>
                <a:uFillTx/>
                <a:latin typeface="+mj-lt"/>
                <a:ea typeface="+mj-ea"/>
                <a:cs typeface="+mj-cs"/>
              </a:rPr>
              <a:t>Speaker Profile</a:t>
            </a:r>
            <a:endParaRPr kumimoji="0" lang="en-US" sz="4500" b="1" i="0" u="none" strike="noStrike" kern="1200" cap="none" spc="0" normalizeH="0" baseline="0" noProof="0" dirty="0">
              <a:ln>
                <a:noFill/>
              </a:ln>
              <a:solidFill>
                <a:schemeClr val="tx2">
                  <a:lumMod val="60000"/>
                  <a:lumOff val="40000"/>
                </a:schemeClr>
              </a:solidFill>
              <a:effectLst/>
              <a:uLnTx/>
              <a:uFillTx/>
              <a:latin typeface="+mj-lt"/>
              <a:ea typeface="+mj-ea"/>
              <a:cs typeface="+mj-cs"/>
            </a:endParaRPr>
          </a:p>
        </p:txBody>
      </p:sp>
      <p:sp>
        <p:nvSpPr>
          <p:cNvPr id="4" name="TextBox 3"/>
          <p:cNvSpPr txBox="1"/>
          <p:nvPr/>
        </p:nvSpPr>
        <p:spPr>
          <a:xfrm>
            <a:off x="685800" y="1295400"/>
            <a:ext cx="7772400" cy="4278094"/>
          </a:xfrm>
          <a:prstGeom prst="rect">
            <a:avLst/>
          </a:prstGeom>
          <a:noFill/>
        </p:spPr>
        <p:txBody>
          <a:bodyPr wrap="square" rtlCol="0">
            <a:spAutoFit/>
          </a:bodyPr>
          <a:lstStyle/>
          <a:p>
            <a:endParaRPr lang="en-US" sz="1600" dirty="0" smtClean="0">
              <a:solidFill>
                <a:schemeClr val="bg1"/>
              </a:solidFill>
            </a:endParaRPr>
          </a:p>
          <a:p>
            <a:endParaRPr lang="en-US" sz="1600" dirty="0" smtClean="0">
              <a:solidFill>
                <a:schemeClr val="bg1"/>
              </a:solidFill>
            </a:endParaRPr>
          </a:p>
          <a:p>
            <a:endParaRPr lang="en-US" sz="1600" dirty="0" smtClean="0">
              <a:solidFill>
                <a:schemeClr val="bg1"/>
              </a:solidFill>
            </a:endParaRPr>
          </a:p>
          <a:p>
            <a:endParaRPr lang="en-US" sz="1600" dirty="0" smtClean="0">
              <a:solidFill>
                <a:schemeClr val="bg1"/>
              </a:solidFill>
            </a:endParaRPr>
          </a:p>
          <a:p>
            <a:r>
              <a:rPr lang="en-US" sz="1600" dirty="0" smtClean="0">
                <a:solidFill>
                  <a:schemeClr val="bg1"/>
                </a:solidFill>
              </a:rPr>
              <a:t>Rahul Verma is  a Sr QA Technical Lead with McAfee Software India, with special interest in performance testing, security testing, Python and design of test automation frameworks. Rahul has presented at several conferences, organizations and academic institutions including CONQUEST, STeP-IN, ISQT,  TEST2008, Yahoo! India, McAfee, Applabs, IIT Chennai and STIG. </a:t>
            </a:r>
          </a:p>
          <a:p>
            <a:endParaRPr lang="en-US" sz="1600" dirty="0" smtClean="0">
              <a:solidFill>
                <a:schemeClr val="bg1"/>
              </a:solidFill>
            </a:endParaRPr>
          </a:p>
          <a:p>
            <a:endParaRPr lang="en-US" sz="1600" dirty="0" smtClean="0">
              <a:solidFill>
                <a:schemeClr val="bg1"/>
              </a:solidFill>
            </a:endParaRPr>
          </a:p>
          <a:p>
            <a:endParaRPr lang="en-US" sz="1600" dirty="0" smtClean="0">
              <a:solidFill>
                <a:schemeClr val="bg1"/>
              </a:solidFill>
            </a:endParaRPr>
          </a:p>
          <a:p>
            <a:r>
              <a:rPr lang="en-US" sz="1600" dirty="0" smtClean="0">
                <a:solidFill>
                  <a:schemeClr val="bg1"/>
                </a:solidFill>
              </a:rPr>
              <a:t>He runs the website </a:t>
            </a:r>
            <a:r>
              <a:rPr lang="en-US" sz="1600" dirty="0" smtClean="0">
                <a:solidFill>
                  <a:srgbClr val="FFFF00"/>
                </a:solidFill>
              </a:rPr>
              <a:t>– Testing Perspective </a:t>
            </a:r>
            <a:r>
              <a:rPr lang="en-US" sz="1600" dirty="0" smtClean="0">
                <a:solidFill>
                  <a:schemeClr val="bg1"/>
                </a:solidFill>
              </a:rPr>
              <a:t>(</a:t>
            </a:r>
            <a:r>
              <a:rPr lang="en-US" sz="1600" dirty="0" smtClean="0">
                <a:solidFill>
                  <a:schemeClr val="bg1"/>
                </a:solidFill>
                <a:hlinkClick r:id="rId2"/>
              </a:rPr>
              <a:t>www.testingperspective.com</a:t>
            </a:r>
            <a:r>
              <a:rPr lang="en-US" sz="1600" dirty="0" smtClean="0">
                <a:solidFill>
                  <a:schemeClr val="bg1"/>
                </a:solidFill>
              </a:rPr>
              <a:t> ) for which he got the Testing Thought Leadership Award. His paper on the subject of  “Design of Fuzzing Frameworks” won the “Best Innovative Paper “Award at TEST2008. He also recently launched a website </a:t>
            </a:r>
            <a:r>
              <a:rPr lang="en-US" sz="1600" dirty="0" err="1" smtClean="0">
                <a:solidFill>
                  <a:srgbClr val="FFFF00"/>
                </a:solidFill>
              </a:rPr>
              <a:t>Python+Testing</a:t>
            </a:r>
            <a:r>
              <a:rPr lang="en-US" sz="1600" dirty="0" smtClean="0">
                <a:solidFill>
                  <a:srgbClr val="FFFF00"/>
                </a:solidFill>
              </a:rPr>
              <a:t>  </a:t>
            </a:r>
            <a:r>
              <a:rPr lang="en-US" sz="1600" dirty="0" smtClean="0">
                <a:solidFill>
                  <a:schemeClr val="bg1"/>
                </a:solidFill>
              </a:rPr>
              <a:t>(</a:t>
            </a:r>
            <a:r>
              <a:rPr lang="en-US" sz="1600" dirty="0" smtClean="0">
                <a:solidFill>
                  <a:schemeClr val="bg1"/>
                </a:solidFill>
                <a:hlinkClick r:id="rId3"/>
              </a:rPr>
              <a:t>http://www.pythontesting.com</a:t>
            </a:r>
            <a:r>
              <a:rPr lang="en-US" sz="1600" dirty="0" smtClean="0">
                <a:solidFill>
                  <a:schemeClr val="bg1"/>
                </a:solidFill>
              </a:rPr>
              <a:t> ) powered by Google AppEngine</a:t>
            </a:r>
          </a:p>
        </p:txBody>
      </p:sp>
      <p:pic>
        <p:nvPicPr>
          <p:cNvPr id="1026" name="Picture 2" descr="C:\Users\rverma\Desktop\8f585c254bb984f3ea0078614cdb21df.png"/>
          <p:cNvPicPr>
            <a:picLocks noChangeAspect="1" noChangeArrowheads="1"/>
          </p:cNvPicPr>
          <p:nvPr/>
        </p:nvPicPr>
        <p:blipFill>
          <a:blip r:embed="rId4" cstate="print"/>
          <a:srcRect/>
          <a:stretch>
            <a:fillRect/>
          </a:stretch>
        </p:blipFill>
        <p:spPr bwMode="auto">
          <a:xfrm>
            <a:off x="838200" y="1447800"/>
            <a:ext cx="762000" cy="762000"/>
          </a:xfrm>
          <a:prstGeom prst="rect">
            <a:avLst/>
          </a:prstGeom>
          <a:noFill/>
        </p:spPr>
      </p:pic>
      <p:pic>
        <p:nvPicPr>
          <p:cNvPr id="6" name="Picture 2" descr="F:\myweblibrary\testingperspective\logo.png">
            <a:hlinkClick r:id="rId2"/>
          </p:cNvPr>
          <p:cNvPicPr>
            <a:picLocks noChangeAspect="1" noChangeArrowheads="1"/>
          </p:cNvPicPr>
          <p:nvPr/>
        </p:nvPicPr>
        <p:blipFill>
          <a:blip r:embed="rId5" cstate="print"/>
          <a:srcRect/>
          <a:stretch>
            <a:fillRect/>
          </a:stretch>
        </p:blipFill>
        <p:spPr bwMode="auto">
          <a:xfrm>
            <a:off x="685800" y="3657600"/>
            <a:ext cx="2895600" cy="533400"/>
          </a:xfrm>
          <a:prstGeom prst="rect">
            <a:avLst/>
          </a:prstGeom>
          <a:noFill/>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cstate="print"/>
          <a:srcRect/>
          <a:stretch>
            <a:fillRect/>
          </a:stretch>
        </p:blipFill>
        <p:spPr bwMode="auto">
          <a:xfrm>
            <a:off x="3048000" y="2667000"/>
            <a:ext cx="3124200" cy="3048000"/>
          </a:xfrm>
          <a:prstGeom prst="rect">
            <a:avLst/>
          </a:prstGeom>
          <a:noFill/>
          <a:ln w="9525">
            <a:noFill/>
            <a:miter lim="800000"/>
            <a:headEnd/>
            <a:tailEnd/>
          </a:ln>
        </p:spPr>
      </p:pic>
      <p:graphicFrame>
        <p:nvGraphicFramePr>
          <p:cNvPr id="7" name="Diagram 6"/>
          <p:cNvGraphicFramePr/>
          <p:nvPr/>
        </p:nvGraphicFramePr>
        <p:xfrm>
          <a:off x="1066800" y="-330200"/>
          <a:ext cx="7162800" cy="40640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9" name="Rectangle 8"/>
          <p:cNvSpPr/>
          <p:nvPr/>
        </p:nvSpPr>
        <p:spPr>
          <a:xfrm>
            <a:off x="0" y="228600"/>
            <a:ext cx="9144000" cy="584775"/>
          </a:xfrm>
          <a:prstGeom prst="rect">
            <a:avLst/>
          </a:prstGeom>
          <a:noFill/>
        </p:spPr>
        <p:txBody>
          <a:bodyPr wrap="square" lIns="91440" tIns="45720" rIns="91440" bIns="45720">
            <a:spAutoFit/>
          </a:bodyPr>
          <a:lstStyle/>
          <a:p>
            <a:pPr algn="ctr"/>
            <a:r>
              <a:rPr lang="en-US" sz="3200" b="1" cap="none" spc="50" dirty="0" smtClean="0">
                <a:ln w="13500">
                  <a:solidFill>
                    <a:schemeClr val="accent1">
                      <a:shade val="2500"/>
                      <a:alpha val="6500"/>
                    </a:schemeClr>
                  </a:solidFill>
                  <a:prstDash val="solid"/>
                </a:ln>
                <a:solidFill>
                  <a:schemeClr val="tx2">
                    <a:lumMod val="60000"/>
                    <a:lumOff val="40000"/>
                  </a:schemeClr>
                </a:solidFill>
                <a:effectLst>
                  <a:innerShdw blurRad="50900" dist="38500" dir="13500000">
                    <a:srgbClr val="000000">
                      <a:alpha val="60000"/>
                    </a:srgbClr>
                  </a:innerShdw>
                </a:effectLst>
              </a:rPr>
              <a:t>Test Management system – High Level Snapshot</a:t>
            </a:r>
            <a:endParaRPr lang="en-US" sz="3200" b="1" cap="none" spc="50" dirty="0">
              <a:ln w="13500">
                <a:solidFill>
                  <a:schemeClr val="accent1">
                    <a:shade val="2500"/>
                    <a:alpha val="6500"/>
                  </a:schemeClr>
                </a:solidFill>
                <a:prstDash val="solid"/>
              </a:ln>
              <a:solidFill>
                <a:schemeClr val="tx2">
                  <a:lumMod val="60000"/>
                  <a:lumOff val="40000"/>
                </a:schemeClr>
              </a:solidFill>
              <a:effectLst>
                <a:innerShdw blurRad="50900" dist="38500" dir="13500000">
                  <a:srgbClr val="000000">
                    <a:alpha val="60000"/>
                  </a:srgbClr>
                </a:innerShdw>
              </a:effectLst>
            </a:endParaRPr>
          </a:p>
        </p:txBody>
      </p:sp>
      <p:sp>
        <p:nvSpPr>
          <p:cNvPr id="10" name="Rectangle 9"/>
          <p:cNvSpPr/>
          <p:nvPr/>
        </p:nvSpPr>
        <p:spPr>
          <a:xfrm>
            <a:off x="533400" y="6019800"/>
            <a:ext cx="15240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Python/C++</a:t>
            </a:r>
            <a:endParaRPr lang="en-US" dirty="0"/>
          </a:p>
        </p:txBody>
      </p:sp>
      <p:sp>
        <p:nvSpPr>
          <p:cNvPr id="11" name="Rectangle 10"/>
          <p:cNvSpPr/>
          <p:nvPr/>
        </p:nvSpPr>
        <p:spPr>
          <a:xfrm>
            <a:off x="2590800" y="6019800"/>
            <a:ext cx="15240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Django</a:t>
            </a:r>
            <a:endParaRPr lang="en-US" dirty="0"/>
          </a:p>
        </p:txBody>
      </p:sp>
      <p:sp>
        <p:nvSpPr>
          <p:cNvPr id="12" name="Rectangle 11"/>
          <p:cNvSpPr/>
          <p:nvPr/>
        </p:nvSpPr>
        <p:spPr>
          <a:xfrm>
            <a:off x="4724400" y="6019800"/>
            <a:ext cx="15240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SQLite</a:t>
            </a:r>
            <a:endParaRPr lang="en-US" dirty="0"/>
          </a:p>
        </p:txBody>
      </p:sp>
      <p:sp>
        <p:nvSpPr>
          <p:cNvPr id="13" name="Rectangle 12"/>
          <p:cNvSpPr/>
          <p:nvPr/>
        </p:nvSpPr>
        <p:spPr>
          <a:xfrm>
            <a:off x="6781800" y="6019800"/>
            <a:ext cx="15240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Matplotlib</a:t>
            </a:r>
            <a:endParaRPr lang="en-US" dirty="0"/>
          </a:p>
        </p:txBody>
      </p:sp>
      <p:sp>
        <p:nvSpPr>
          <p:cNvPr id="15" name="Right Arrow 14"/>
          <p:cNvSpPr/>
          <p:nvPr/>
        </p:nvSpPr>
        <p:spPr>
          <a:xfrm rot="6578268">
            <a:off x="1335358" y="2523420"/>
            <a:ext cx="609600" cy="838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ight Arrow 15"/>
          <p:cNvSpPr/>
          <p:nvPr/>
        </p:nvSpPr>
        <p:spPr>
          <a:xfrm rot="4279271">
            <a:off x="7099074" y="2551054"/>
            <a:ext cx="609600" cy="838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extBox 16"/>
          <p:cNvSpPr txBox="1"/>
          <p:nvPr/>
        </p:nvSpPr>
        <p:spPr>
          <a:xfrm>
            <a:off x="6553200" y="4362271"/>
            <a:ext cx="2438400" cy="1200329"/>
          </a:xfrm>
          <a:prstGeom prst="rect">
            <a:avLst/>
          </a:prstGeom>
          <a:solidFill>
            <a:srgbClr val="C00000"/>
          </a:solidFill>
        </p:spPr>
        <p:txBody>
          <a:bodyPr wrap="square" rtlCol="0">
            <a:spAutoFit/>
          </a:bodyPr>
          <a:lstStyle/>
          <a:p>
            <a:pPr>
              <a:buFont typeface="Arial" pitchFamily="34" charset="0"/>
              <a:buChar char="•"/>
            </a:pPr>
            <a:r>
              <a:rPr lang="en-US" sz="2400" dirty="0" smtClean="0">
                <a:solidFill>
                  <a:schemeClr val="bg1"/>
                </a:solidFill>
              </a:rPr>
              <a:t>Unit Tests</a:t>
            </a:r>
          </a:p>
          <a:p>
            <a:pPr>
              <a:buFont typeface="Arial" pitchFamily="34" charset="0"/>
              <a:buChar char="•"/>
            </a:pPr>
            <a:r>
              <a:rPr lang="en-US" sz="2400" dirty="0" smtClean="0">
                <a:solidFill>
                  <a:schemeClr val="bg1"/>
                </a:solidFill>
              </a:rPr>
              <a:t> API Tests</a:t>
            </a:r>
          </a:p>
          <a:p>
            <a:pPr>
              <a:buFont typeface="Arial" pitchFamily="34" charset="0"/>
              <a:buChar char="•"/>
            </a:pPr>
            <a:r>
              <a:rPr lang="en-US" sz="2400" dirty="0" smtClean="0">
                <a:solidFill>
                  <a:schemeClr val="bg1"/>
                </a:solidFill>
              </a:rPr>
              <a:t> Black –Box Tests</a:t>
            </a:r>
          </a:p>
        </p:txBody>
      </p:sp>
      <p:sp>
        <p:nvSpPr>
          <p:cNvPr id="18" name="TextBox 17"/>
          <p:cNvSpPr txBox="1"/>
          <p:nvPr/>
        </p:nvSpPr>
        <p:spPr>
          <a:xfrm>
            <a:off x="228600" y="4267200"/>
            <a:ext cx="2438400" cy="1200329"/>
          </a:xfrm>
          <a:prstGeom prst="rect">
            <a:avLst/>
          </a:prstGeom>
          <a:solidFill>
            <a:srgbClr val="C00000"/>
          </a:solidFill>
        </p:spPr>
        <p:txBody>
          <a:bodyPr wrap="square" rtlCol="0">
            <a:spAutoFit/>
          </a:bodyPr>
          <a:lstStyle/>
          <a:p>
            <a:pPr>
              <a:buFont typeface="Arial" pitchFamily="34" charset="0"/>
              <a:buChar char="•"/>
            </a:pPr>
            <a:r>
              <a:rPr lang="en-US" sz="2400" dirty="0" smtClean="0">
                <a:solidFill>
                  <a:schemeClr val="bg1"/>
                </a:solidFill>
              </a:rPr>
              <a:t>Any Product</a:t>
            </a:r>
          </a:p>
          <a:p>
            <a:pPr>
              <a:buFont typeface="Arial" pitchFamily="34" charset="0"/>
              <a:buChar char="•"/>
            </a:pPr>
            <a:r>
              <a:rPr lang="en-US" sz="2400" dirty="0" smtClean="0">
                <a:solidFill>
                  <a:schemeClr val="bg1"/>
                </a:solidFill>
              </a:rPr>
              <a:t> Any Tool(s)</a:t>
            </a:r>
          </a:p>
          <a:p>
            <a:pPr>
              <a:buFont typeface="Arial" pitchFamily="34" charset="0"/>
              <a:buChar char="•"/>
            </a:pPr>
            <a:r>
              <a:rPr lang="en-US" sz="2400" dirty="0" smtClean="0">
                <a:solidFill>
                  <a:schemeClr val="bg1"/>
                </a:solidFill>
              </a:rPr>
              <a:t>Any Language</a:t>
            </a:r>
          </a:p>
        </p:txBody>
      </p:sp>
      <p:pic>
        <p:nvPicPr>
          <p:cNvPr id="2051" name="Picture 3" descr="C:\Program Files\Microsoft Office\MEDIA\CAGCAT10\j0195812.wmf"/>
          <p:cNvPicPr>
            <a:picLocks noChangeAspect="1" noChangeArrowheads="1"/>
          </p:cNvPicPr>
          <p:nvPr/>
        </p:nvPicPr>
        <p:blipFill>
          <a:blip r:embed="rId9" cstate="print"/>
          <a:srcRect/>
          <a:stretch>
            <a:fillRect/>
          </a:stretch>
        </p:blipFill>
        <p:spPr bwMode="auto">
          <a:xfrm>
            <a:off x="152400" y="1299972"/>
            <a:ext cx="1066800" cy="1976628"/>
          </a:xfrm>
          <a:prstGeom prst="rect">
            <a:avLst/>
          </a:prstGeom>
          <a:noFill/>
        </p:spPr>
      </p:pic>
      <p:sp>
        <p:nvSpPr>
          <p:cNvPr id="21" name="Oval 20"/>
          <p:cNvSpPr/>
          <p:nvPr/>
        </p:nvSpPr>
        <p:spPr>
          <a:xfrm>
            <a:off x="0" y="3505200"/>
            <a:ext cx="2667000" cy="609600"/>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Testing Non-AMCore Products</a:t>
            </a:r>
            <a:endParaRPr lang="en-US" dirty="0"/>
          </a:p>
        </p:txBody>
      </p:sp>
      <p:sp>
        <p:nvSpPr>
          <p:cNvPr id="22" name="Oval 21"/>
          <p:cNvSpPr/>
          <p:nvPr/>
        </p:nvSpPr>
        <p:spPr>
          <a:xfrm>
            <a:off x="6553200" y="3505200"/>
            <a:ext cx="2438400" cy="609600"/>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Testing  AMCore</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8" name="TextBox 7"/>
          <p:cNvSpPr txBox="1"/>
          <p:nvPr/>
        </p:nvSpPr>
        <p:spPr>
          <a:xfrm>
            <a:off x="457200" y="685800"/>
            <a:ext cx="3352800" cy="2585323"/>
          </a:xfrm>
          <a:prstGeom prst="rect">
            <a:avLst/>
          </a:prstGeom>
          <a:solidFill>
            <a:srgbClr val="C00000"/>
          </a:solidFill>
        </p:spPr>
        <p:txBody>
          <a:bodyPr wrap="square" rtlCol="0">
            <a:spAutoFit/>
          </a:bodyPr>
          <a:lstStyle/>
          <a:p>
            <a:r>
              <a:rPr lang="en-US" dirty="0" smtClean="0">
                <a:solidFill>
                  <a:srgbClr val="FFFF00"/>
                </a:solidFill>
              </a:rPr>
              <a:t>Unit Tests</a:t>
            </a:r>
          </a:p>
          <a:p>
            <a:pPr>
              <a:buFontTx/>
              <a:buChar char="-"/>
            </a:pPr>
            <a:r>
              <a:rPr lang="en-US" sz="1600" dirty="0" smtClean="0">
                <a:solidFill>
                  <a:schemeClr val="bg1"/>
                </a:solidFill>
              </a:rPr>
              <a:t>C/C++</a:t>
            </a:r>
          </a:p>
          <a:p>
            <a:pPr>
              <a:buFontTx/>
              <a:buChar char="-"/>
            </a:pPr>
            <a:r>
              <a:rPr lang="en-US" sz="1600" dirty="0" smtClean="0">
                <a:solidFill>
                  <a:srgbClr val="00B050"/>
                </a:solidFill>
              </a:rPr>
              <a:t>Use: </a:t>
            </a:r>
          </a:p>
          <a:p>
            <a:r>
              <a:rPr lang="en-US" sz="1600" dirty="0" smtClean="0">
                <a:solidFill>
                  <a:schemeClr val="bg1"/>
                </a:solidFill>
              </a:rPr>
              <a:t>AMCore White-box and Test Double (DLL Mocking) Library</a:t>
            </a:r>
          </a:p>
          <a:p>
            <a:r>
              <a:rPr lang="en-US" sz="1600" dirty="0" smtClean="0">
                <a:solidFill>
                  <a:schemeClr val="bg1"/>
                </a:solidFill>
              </a:rPr>
              <a:t>                      OR</a:t>
            </a:r>
          </a:p>
          <a:p>
            <a:r>
              <a:rPr lang="en-US" sz="1600" dirty="0" smtClean="0">
                <a:solidFill>
                  <a:schemeClr val="bg1"/>
                </a:solidFill>
              </a:rPr>
              <a:t> CPPUnitLite framework</a:t>
            </a:r>
          </a:p>
          <a:p>
            <a:pPr>
              <a:buFontTx/>
              <a:buChar char="-"/>
            </a:pPr>
            <a:r>
              <a:rPr lang="en-US" sz="1600" dirty="0" smtClean="0">
                <a:solidFill>
                  <a:schemeClr val="bg1"/>
                </a:solidFill>
              </a:rPr>
              <a:t> BullsEye Coverage for tests measured against – “</a:t>
            </a:r>
            <a:r>
              <a:rPr lang="en-US" sz="1600" dirty="0" smtClean="0">
                <a:solidFill>
                  <a:srgbClr val="00B050"/>
                </a:solidFill>
              </a:rPr>
              <a:t>Unit Tests Code Coverage</a:t>
            </a:r>
            <a:r>
              <a:rPr lang="en-US" sz="1600" dirty="0" smtClean="0">
                <a:solidFill>
                  <a:schemeClr val="bg1"/>
                </a:solidFill>
              </a:rPr>
              <a:t>”</a:t>
            </a:r>
            <a:endParaRPr lang="en-US" sz="1600" dirty="0">
              <a:solidFill>
                <a:schemeClr val="bg1"/>
              </a:solidFill>
            </a:endParaRPr>
          </a:p>
        </p:txBody>
      </p:sp>
      <p:sp>
        <p:nvSpPr>
          <p:cNvPr id="9" name="TextBox 8"/>
          <p:cNvSpPr txBox="1"/>
          <p:nvPr/>
        </p:nvSpPr>
        <p:spPr>
          <a:xfrm>
            <a:off x="5029200" y="726519"/>
            <a:ext cx="3352800" cy="2092881"/>
          </a:xfrm>
          <a:prstGeom prst="rect">
            <a:avLst/>
          </a:prstGeom>
          <a:solidFill>
            <a:srgbClr val="C00000"/>
          </a:solidFill>
        </p:spPr>
        <p:txBody>
          <a:bodyPr wrap="square" rtlCol="0">
            <a:spAutoFit/>
          </a:bodyPr>
          <a:lstStyle/>
          <a:p>
            <a:r>
              <a:rPr lang="en-US" dirty="0" smtClean="0">
                <a:solidFill>
                  <a:srgbClr val="FFFF00"/>
                </a:solidFill>
              </a:rPr>
              <a:t>Component Tests</a:t>
            </a:r>
          </a:p>
          <a:p>
            <a:pPr>
              <a:buFontTx/>
              <a:buChar char="-"/>
            </a:pPr>
            <a:r>
              <a:rPr lang="en-US" sz="1600" dirty="0" smtClean="0">
                <a:solidFill>
                  <a:schemeClr val="bg1"/>
                </a:solidFill>
              </a:rPr>
              <a:t>C/C++</a:t>
            </a:r>
          </a:p>
          <a:p>
            <a:pPr>
              <a:buFontTx/>
              <a:buChar char="-"/>
            </a:pPr>
            <a:r>
              <a:rPr lang="en-US" sz="1600" dirty="0" smtClean="0">
                <a:solidFill>
                  <a:srgbClr val="00B050"/>
                </a:solidFill>
              </a:rPr>
              <a:t>Use: </a:t>
            </a:r>
          </a:p>
          <a:p>
            <a:r>
              <a:rPr lang="en-US" sz="1600" dirty="0" smtClean="0">
                <a:solidFill>
                  <a:schemeClr val="bg1"/>
                </a:solidFill>
              </a:rPr>
              <a:t>AMCore White-box and Test Double (DLL Mocking) Library</a:t>
            </a:r>
          </a:p>
          <a:p>
            <a:r>
              <a:rPr lang="en-US" sz="1600" dirty="0" smtClean="0">
                <a:solidFill>
                  <a:schemeClr val="bg1"/>
                </a:solidFill>
              </a:rPr>
              <a:t>- BullsEye Coverage for tests measured against – “</a:t>
            </a:r>
            <a:r>
              <a:rPr lang="en-US" sz="1600" dirty="0" smtClean="0">
                <a:solidFill>
                  <a:srgbClr val="00B050"/>
                </a:solidFill>
              </a:rPr>
              <a:t>Component Tests Code Coverage</a:t>
            </a:r>
            <a:r>
              <a:rPr lang="en-US" sz="1600" dirty="0" smtClean="0">
                <a:solidFill>
                  <a:schemeClr val="bg1"/>
                </a:solidFill>
              </a:rPr>
              <a:t>”</a:t>
            </a:r>
            <a:endParaRPr lang="en-US" sz="1600" dirty="0">
              <a:solidFill>
                <a:schemeClr val="bg1"/>
              </a:solidFill>
            </a:endParaRPr>
          </a:p>
        </p:txBody>
      </p:sp>
      <p:sp>
        <p:nvSpPr>
          <p:cNvPr id="10" name="TextBox 9"/>
          <p:cNvSpPr txBox="1"/>
          <p:nvPr/>
        </p:nvSpPr>
        <p:spPr>
          <a:xfrm>
            <a:off x="533400" y="3505200"/>
            <a:ext cx="3352800" cy="1846659"/>
          </a:xfrm>
          <a:prstGeom prst="rect">
            <a:avLst/>
          </a:prstGeom>
          <a:solidFill>
            <a:srgbClr val="C00000"/>
          </a:solidFill>
        </p:spPr>
        <p:txBody>
          <a:bodyPr wrap="square" rtlCol="0">
            <a:spAutoFit/>
          </a:bodyPr>
          <a:lstStyle/>
          <a:p>
            <a:r>
              <a:rPr lang="en-US" dirty="0" smtClean="0">
                <a:solidFill>
                  <a:srgbClr val="FFFF00"/>
                </a:solidFill>
              </a:rPr>
              <a:t>System Tests</a:t>
            </a:r>
          </a:p>
          <a:p>
            <a:pPr>
              <a:buFontTx/>
              <a:buChar char="-"/>
            </a:pPr>
            <a:r>
              <a:rPr lang="en-US" sz="1600" dirty="0" smtClean="0">
                <a:solidFill>
                  <a:schemeClr val="bg1"/>
                </a:solidFill>
              </a:rPr>
              <a:t> Python/Perl/AutoIt</a:t>
            </a:r>
          </a:p>
          <a:p>
            <a:pPr>
              <a:buFontTx/>
              <a:buChar char="-"/>
            </a:pPr>
            <a:r>
              <a:rPr lang="en-US" sz="1600" dirty="0" smtClean="0">
                <a:solidFill>
                  <a:srgbClr val="00B050"/>
                </a:solidFill>
              </a:rPr>
              <a:t>Use: </a:t>
            </a:r>
          </a:p>
          <a:p>
            <a:r>
              <a:rPr lang="en-US" sz="1600" dirty="0" smtClean="0">
                <a:solidFill>
                  <a:schemeClr val="bg1"/>
                </a:solidFill>
              </a:rPr>
              <a:t>AMCore Python Utilities Library</a:t>
            </a:r>
          </a:p>
          <a:p>
            <a:r>
              <a:rPr lang="en-US" sz="1600" dirty="0" smtClean="0">
                <a:solidFill>
                  <a:schemeClr val="bg1"/>
                </a:solidFill>
              </a:rPr>
              <a:t>- BullsEye Coverage for tests measured against – “</a:t>
            </a:r>
            <a:r>
              <a:rPr lang="en-US" sz="1600" dirty="0" smtClean="0">
                <a:solidFill>
                  <a:srgbClr val="00B050"/>
                </a:solidFill>
              </a:rPr>
              <a:t>System Tests Code Coverage</a:t>
            </a:r>
            <a:r>
              <a:rPr lang="en-US" sz="1600" dirty="0" smtClean="0">
                <a:solidFill>
                  <a:schemeClr val="bg1"/>
                </a:solidFill>
              </a:rPr>
              <a:t>”</a:t>
            </a:r>
            <a:endParaRPr lang="en-US" sz="1600" dirty="0">
              <a:solidFill>
                <a:schemeClr val="bg1"/>
              </a:solidFill>
            </a:endParaRPr>
          </a:p>
        </p:txBody>
      </p:sp>
      <p:sp>
        <p:nvSpPr>
          <p:cNvPr id="11" name="TextBox 10"/>
          <p:cNvSpPr txBox="1"/>
          <p:nvPr/>
        </p:nvSpPr>
        <p:spPr>
          <a:xfrm>
            <a:off x="4953000" y="3581400"/>
            <a:ext cx="3352800" cy="1600438"/>
          </a:xfrm>
          <a:prstGeom prst="rect">
            <a:avLst/>
          </a:prstGeom>
          <a:solidFill>
            <a:srgbClr val="C00000"/>
          </a:solidFill>
        </p:spPr>
        <p:txBody>
          <a:bodyPr wrap="square" rtlCol="0">
            <a:spAutoFit/>
          </a:bodyPr>
          <a:lstStyle/>
          <a:p>
            <a:r>
              <a:rPr lang="en-US" dirty="0" smtClean="0">
                <a:solidFill>
                  <a:srgbClr val="FFFF00"/>
                </a:solidFill>
              </a:rPr>
              <a:t>Non-Functional Tests</a:t>
            </a:r>
          </a:p>
          <a:p>
            <a:pPr>
              <a:buFontTx/>
              <a:buChar char="-"/>
            </a:pPr>
            <a:r>
              <a:rPr lang="en-US" sz="1400" dirty="0" smtClean="0">
                <a:solidFill>
                  <a:schemeClr val="bg1"/>
                </a:solidFill>
              </a:rPr>
              <a:t> </a:t>
            </a:r>
            <a:r>
              <a:rPr lang="en-US" sz="1600" dirty="0" smtClean="0">
                <a:solidFill>
                  <a:schemeClr val="bg1"/>
                </a:solidFill>
              </a:rPr>
              <a:t>Python/Perl/AutoIt</a:t>
            </a:r>
          </a:p>
          <a:p>
            <a:pPr>
              <a:buFontTx/>
              <a:buChar char="-"/>
            </a:pPr>
            <a:r>
              <a:rPr lang="en-US" sz="1600" dirty="0" smtClean="0">
                <a:solidFill>
                  <a:srgbClr val="00B050"/>
                </a:solidFill>
              </a:rPr>
              <a:t>Use: </a:t>
            </a:r>
          </a:p>
          <a:p>
            <a:r>
              <a:rPr lang="en-US" sz="1600" dirty="0" smtClean="0">
                <a:solidFill>
                  <a:schemeClr val="bg1"/>
                </a:solidFill>
              </a:rPr>
              <a:t>AMCore Python Utilities Library</a:t>
            </a:r>
          </a:p>
          <a:p>
            <a:r>
              <a:rPr lang="en-US" sz="1600" dirty="0" smtClean="0">
                <a:solidFill>
                  <a:schemeClr val="bg1"/>
                </a:solidFill>
              </a:rPr>
              <a:t>-  Include performance and fuzzing tests</a:t>
            </a:r>
            <a:endParaRPr lang="en-US" sz="1600" dirty="0">
              <a:solidFill>
                <a:schemeClr val="bg1"/>
              </a:solidFill>
            </a:endParaRPr>
          </a:p>
        </p:txBody>
      </p:sp>
      <p:sp>
        <p:nvSpPr>
          <p:cNvPr id="12" name="TextBox 11"/>
          <p:cNvSpPr txBox="1"/>
          <p:nvPr/>
        </p:nvSpPr>
        <p:spPr>
          <a:xfrm>
            <a:off x="762000" y="5791200"/>
            <a:ext cx="4572000" cy="800219"/>
          </a:xfrm>
          <a:prstGeom prst="rect">
            <a:avLst/>
          </a:prstGeom>
          <a:solidFill>
            <a:srgbClr val="00B050"/>
          </a:solidFill>
        </p:spPr>
        <p:txBody>
          <a:bodyPr wrap="square" rtlCol="0">
            <a:spAutoFit/>
          </a:bodyPr>
          <a:lstStyle/>
          <a:p>
            <a:r>
              <a:rPr lang="en-US" dirty="0" smtClean="0">
                <a:solidFill>
                  <a:srgbClr val="7030A0"/>
                </a:solidFill>
              </a:rPr>
              <a:t>Python Library</a:t>
            </a:r>
          </a:p>
          <a:p>
            <a:r>
              <a:rPr lang="en-US" sz="1400" dirty="0" smtClean="0">
                <a:solidFill>
                  <a:schemeClr val="bg1"/>
                </a:solidFill>
              </a:rPr>
              <a:t>All of these use the underlying Python library for </a:t>
            </a:r>
          </a:p>
          <a:p>
            <a:r>
              <a:rPr lang="en-US" sz="1400" dirty="0" smtClean="0">
                <a:solidFill>
                  <a:schemeClr val="bg1"/>
                </a:solidFill>
              </a:rPr>
              <a:t>Scheduling/Running/Script Generation and Reporting</a:t>
            </a:r>
            <a:endParaRPr lang="en-US" sz="1400" dirty="0">
              <a:solidFill>
                <a:schemeClr val="bg1"/>
              </a:solidFill>
            </a:endParaRPr>
          </a:p>
        </p:txBody>
      </p:sp>
      <p:grpSp>
        <p:nvGrpSpPr>
          <p:cNvPr id="4" name="Group 3"/>
          <p:cNvGrpSpPr/>
          <p:nvPr/>
        </p:nvGrpSpPr>
        <p:grpSpPr>
          <a:xfrm>
            <a:off x="3581400" y="2362200"/>
            <a:ext cx="1596590" cy="1596590"/>
            <a:chOff x="5565004" y="1233704"/>
            <a:chExt cx="1596590" cy="1596590"/>
          </a:xfrm>
          <a:scene3d>
            <a:camera prst="orthographicFront"/>
            <a:lightRig rig="flat" dir="t"/>
          </a:scene3d>
        </p:grpSpPr>
        <p:sp>
          <p:nvSpPr>
            <p:cNvPr id="6" name="Oval 5"/>
            <p:cNvSpPr/>
            <p:nvPr/>
          </p:nvSpPr>
          <p:spPr>
            <a:xfrm>
              <a:off x="5565004" y="1233704"/>
              <a:ext cx="1596590" cy="1596590"/>
            </a:xfrm>
            <a:prstGeom prst="ellipse">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7" name="Oval 4"/>
            <p:cNvSpPr/>
            <p:nvPr/>
          </p:nvSpPr>
          <p:spPr>
            <a:xfrm>
              <a:off x="5798819" y="1467519"/>
              <a:ext cx="1128960" cy="1128960"/>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27940" tIns="27940" rIns="27940" bIns="27940" numCol="1" spcCol="1270" anchor="ctr" anchorCtr="0">
              <a:noAutofit/>
            </a:bodyPr>
            <a:lstStyle/>
            <a:p>
              <a:pPr lvl="0" algn="ctr" defTabSz="977900">
                <a:lnSpc>
                  <a:spcPct val="90000"/>
                </a:lnSpc>
                <a:spcBef>
                  <a:spcPct val="0"/>
                </a:spcBef>
                <a:spcAft>
                  <a:spcPct val="35000"/>
                </a:spcAft>
              </a:pPr>
              <a:r>
                <a:rPr lang="en-US" sz="2200" b="1" kern="1200" dirty="0" smtClean="0"/>
                <a:t>AMCore-TMS</a:t>
              </a:r>
              <a:endParaRPr lang="en-US" sz="2200" b="1" kern="1200" dirty="0"/>
            </a:p>
          </p:txBody>
        </p:sp>
      </p:grpSp>
      <p:pic>
        <p:nvPicPr>
          <p:cNvPr id="2050" name="Picture 2" descr="homepage"/>
          <p:cNvPicPr>
            <a:picLocks noChangeAspect="1" noChangeArrowheads="1"/>
          </p:cNvPicPr>
          <p:nvPr/>
        </p:nvPicPr>
        <p:blipFill>
          <a:blip r:embed="rId2" cstate="print"/>
          <a:srcRect/>
          <a:stretch>
            <a:fillRect/>
          </a:stretch>
        </p:blipFill>
        <p:spPr bwMode="auto">
          <a:xfrm>
            <a:off x="5562600" y="5867400"/>
            <a:ext cx="2009775" cy="676276"/>
          </a:xfrm>
          <a:prstGeom prst="rect">
            <a:avLst/>
          </a:prstGeom>
          <a:noFill/>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itle 1"/>
          <p:cNvSpPr txBox="1">
            <a:spLocks/>
          </p:cNvSpPr>
          <p:nvPr/>
        </p:nvSpPr>
        <p:spPr>
          <a:xfrm>
            <a:off x="609600" y="152401"/>
            <a:ext cx="8077200" cy="1219200"/>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z="3600" b="1" dirty="0" smtClean="0">
                <a:solidFill>
                  <a:schemeClr val="accent2">
                    <a:lumMod val="75000"/>
                  </a:schemeClr>
                </a:solidFill>
                <a:latin typeface="+mj-lt"/>
                <a:ea typeface="+mj-ea"/>
                <a:cs typeface="+mj-cs"/>
              </a:rPr>
              <a:t>Framework is based on </a:t>
            </a:r>
          </a:p>
          <a:p>
            <a:pPr marL="0" marR="0" lvl="0" indent="0" algn="l" defTabSz="914400" rtl="0" eaLnBrk="1" fontAlgn="auto" latinLnBrk="0" hangingPunct="1">
              <a:lnSpc>
                <a:spcPct val="100000"/>
              </a:lnSpc>
              <a:spcBef>
                <a:spcPct val="0"/>
              </a:spcBef>
              <a:spcAft>
                <a:spcPts val="0"/>
              </a:spcAft>
              <a:buClrTx/>
              <a:buSzTx/>
              <a:buFontTx/>
              <a:buNone/>
              <a:tabLst/>
              <a:defRPr/>
            </a:pPr>
            <a:r>
              <a:rPr lang="en-US" sz="3600" b="1" dirty="0" smtClean="0">
                <a:solidFill>
                  <a:schemeClr val="accent2">
                    <a:lumMod val="75000"/>
                  </a:schemeClr>
                </a:solidFill>
                <a:latin typeface="+mj-lt"/>
                <a:ea typeface="+mj-ea"/>
                <a:cs typeface="+mj-cs"/>
              </a:rPr>
              <a:t>“Test encapsulation”</a:t>
            </a:r>
            <a:endParaRPr kumimoji="0" lang="en-US" sz="3600" b="1" i="0" u="none" strike="noStrike" kern="1200" cap="none" spc="0" normalizeH="0" baseline="0" noProof="0" dirty="0">
              <a:ln>
                <a:noFill/>
              </a:ln>
              <a:solidFill>
                <a:schemeClr val="accent2">
                  <a:lumMod val="75000"/>
                </a:schemeClr>
              </a:solidFill>
              <a:effectLst/>
              <a:uLnTx/>
              <a:uFillTx/>
              <a:latin typeface="+mj-lt"/>
              <a:ea typeface="+mj-ea"/>
              <a:cs typeface="+mj-cs"/>
            </a:endParaRPr>
          </a:p>
        </p:txBody>
      </p:sp>
      <p:graphicFrame>
        <p:nvGraphicFramePr>
          <p:cNvPr id="5" name="Diagram 4">
            <a:hlinkClick r:id="" action="ppaction://hlinkshowjump?jump=nextslide" highlightClick="1"/>
          </p:cNvPr>
          <p:cNvGraphicFramePr/>
          <p:nvPr/>
        </p:nvGraphicFramePr>
        <p:xfrm>
          <a:off x="304800" y="1600200"/>
          <a:ext cx="4267200" cy="5257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6" name="Diagram 5">
            <a:hlinkClick r:id="" action="ppaction://hlinkshowjump?jump=nextslide" highlightClick="1"/>
          </p:cNvPr>
          <p:cNvGraphicFramePr/>
          <p:nvPr/>
        </p:nvGraphicFramePr>
        <p:xfrm>
          <a:off x="4953000" y="1752600"/>
          <a:ext cx="3733800" cy="510540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7" name="TextBox 6"/>
          <p:cNvSpPr txBox="1"/>
          <p:nvPr/>
        </p:nvSpPr>
        <p:spPr>
          <a:xfrm>
            <a:off x="304800" y="1143000"/>
            <a:ext cx="8458200" cy="584775"/>
          </a:xfrm>
          <a:prstGeom prst="rect">
            <a:avLst/>
          </a:prstGeom>
          <a:noFill/>
        </p:spPr>
        <p:txBody>
          <a:bodyPr wrap="square" rtlCol="0">
            <a:spAutoFit/>
          </a:bodyPr>
          <a:lstStyle/>
          <a:p>
            <a:r>
              <a:rPr lang="en-US" dirty="0" smtClean="0">
                <a:solidFill>
                  <a:schemeClr val="bg1"/>
                </a:solidFill>
              </a:rPr>
              <a:t>There are a lot of things a test would like to </a:t>
            </a:r>
            <a:r>
              <a:rPr lang="en-US" sz="3200" dirty="0" smtClean="0">
                <a:solidFill>
                  <a:srgbClr val="00B050"/>
                </a:solidFill>
              </a:rPr>
              <a:t>KNOW</a:t>
            </a:r>
            <a:r>
              <a:rPr lang="en-US" dirty="0" smtClean="0">
                <a:solidFill>
                  <a:schemeClr val="bg1"/>
                </a:solidFill>
              </a:rPr>
              <a:t> for itself at run time…</a:t>
            </a:r>
            <a:endParaRPr lang="en-US" dirty="0">
              <a:solidFill>
                <a:schemeClr val="bg1"/>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aphicFrame>
        <p:nvGraphicFramePr>
          <p:cNvPr id="8" name="Diagram 7"/>
          <p:cNvGraphicFramePr/>
          <p:nvPr/>
        </p:nvGraphicFramePr>
        <p:xfrm>
          <a:off x="1752600" y="1905000"/>
          <a:ext cx="4800600" cy="4648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 name="TextBox 8"/>
          <p:cNvSpPr txBox="1"/>
          <p:nvPr/>
        </p:nvSpPr>
        <p:spPr>
          <a:xfrm>
            <a:off x="304800" y="1143000"/>
            <a:ext cx="8458200" cy="584775"/>
          </a:xfrm>
          <a:prstGeom prst="rect">
            <a:avLst/>
          </a:prstGeom>
          <a:noFill/>
        </p:spPr>
        <p:txBody>
          <a:bodyPr wrap="square" rtlCol="0">
            <a:spAutoFit/>
          </a:bodyPr>
          <a:lstStyle/>
          <a:p>
            <a:r>
              <a:rPr lang="en-US" dirty="0" smtClean="0">
                <a:solidFill>
                  <a:schemeClr val="bg1"/>
                </a:solidFill>
              </a:rPr>
              <a:t>There are a lot of things a test would like to </a:t>
            </a:r>
            <a:r>
              <a:rPr lang="en-US" sz="3200" dirty="0" smtClean="0">
                <a:solidFill>
                  <a:srgbClr val="00B050"/>
                </a:solidFill>
              </a:rPr>
              <a:t>DO</a:t>
            </a:r>
            <a:r>
              <a:rPr lang="en-US" dirty="0" smtClean="0">
                <a:solidFill>
                  <a:schemeClr val="bg1"/>
                </a:solidFill>
              </a:rPr>
              <a:t> at run time…</a:t>
            </a:r>
            <a:endParaRPr lang="en-US" dirty="0">
              <a:solidFill>
                <a:schemeClr val="bg1"/>
              </a:solidFill>
            </a:endParaRPr>
          </a:p>
        </p:txBody>
      </p:sp>
      <p:sp>
        <p:nvSpPr>
          <p:cNvPr id="5" name="Title 1"/>
          <p:cNvSpPr txBox="1">
            <a:spLocks/>
          </p:cNvSpPr>
          <p:nvPr/>
        </p:nvSpPr>
        <p:spPr>
          <a:xfrm>
            <a:off x="609600" y="152401"/>
            <a:ext cx="8077200" cy="1219200"/>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z="3600" b="1" dirty="0" smtClean="0">
                <a:solidFill>
                  <a:schemeClr val="accent2">
                    <a:lumMod val="75000"/>
                  </a:schemeClr>
                </a:solidFill>
                <a:latin typeface="+mj-lt"/>
                <a:ea typeface="+mj-ea"/>
                <a:cs typeface="+mj-cs"/>
              </a:rPr>
              <a:t>Framework is based on </a:t>
            </a:r>
          </a:p>
          <a:p>
            <a:pPr marL="0" marR="0" lvl="0" indent="0" algn="l" defTabSz="914400" rtl="0" eaLnBrk="1" fontAlgn="auto" latinLnBrk="0" hangingPunct="1">
              <a:lnSpc>
                <a:spcPct val="100000"/>
              </a:lnSpc>
              <a:spcBef>
                <a:spcPct val="0"/>
              </a:spcBef>
              <a:spcAft>
                <a:spcPts val="0"/>
              </a:spcAft>
              <a:buClrTx/>
              <a:buSzTx/>
              <a:buFontTx/>
              <a:buNone/>
              <a:tabLst/>
              <a:defRPr/>
            </a:pPr>
            <a:r>
              <a:rPr lang="en-US" sz="3600" b="1" dirty="0" smtClean="0">
                <a:solidFill>
                  <a:schemeClr val="accent2">
                    <a:lumMod val="75000"/>
                  </a:schemeClr>
                </a:solidFill>
                <a:latin typeface="+mj-lt"/>
                <a:ea typeface="+mj-ea"/>
                <a:cs typeface="+mj-cs"/>
              </a:rPr>
              <a:t>“Test encapsulation”</a:t>
            </a:r>
            <a:endParaRPr kumimoji="0" lang="en-US" sz="3600" b="1" i="0" u="none" strike="noStrike" kern="1200" cap="none" spc="0" normalizeH="0" baseline="0" noProof="0" dirty="0">
              <a:ln>
                <a:noFill/>
              </a:ln>
              <a:solidFill>
                <a:schemeClr val="accent2">
                  <a:lumMod val="75000"/>
                </a:schemeClr>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itle 1"/>
          <p:cNvSpPr txBox="1">
            <a:spLocks/>
          </p:cNvSpPr>
          <p:nvPr/>
        </p:nvSpPr>
        <p:spPr>
          <a:xfrm>
            <a:off x="609600" y="152401"/>
            <a:ext cx="8077200" cy="1219200"/>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z="4500" b="1" dirty="0" smtClean="0">
                <a:solidFill>
                  <a:schemeClr val="tx2">
                    <a:lumMod val="60000"/>
                    <a:lumOff val="40000"/>
                  </a:schemeClr>
                </a:solidFill>
                <a:latin typeface="+mj-lt"/>
                <a:ea typeface="+mj-ea"/>
                <a:cs typeface="+mj-cs"/>
              </a:rPr>
              <a:t>Test Encapsulation – “How?”</a:t>
            </a:r>
            <a:endParaRPr kumimoji="0" lang="en-US" sz="4500" b="1" i="0" u="none" strike="noStrike" kern="1200" cap="none" spc="0" normalizeH="0" baseline="0" noProof="0" dirty="0">
              <a:ln>
                <a:noFill/>
              </a:ln>
              <a:solidFill>
                <a:schemeClr val="tx2">
                  <a:lumMod val="60000"/>
                  <a:lumOff val="40000"/>
                </a:schemeClr>
              </a:solidFill>
              <a:effectLst/>
              <a:uLnTx/>
              <a:uFillTx/>
              <a:latin typeface="+mj-lt"/>
              <a:ea typeface="+mj-ea"/>
              <a:cs typeface="+mj-cs"/>
            </a:endParaRPr>
          </a:p>
        </p:txBody>
      </p:sp>
      <p:grpSp>
        <p:nvGrpSpPr>
          <p:cNvPr id="2" name="Group 5"/>
          <p:cNvGrpSpPr/>
          <p:nvPr/>
        </p:nvGrpSpPr>
        <p:grpSpPr>
          <a:xfrm>
            <a:off x="685800" y="1219200"/>
            <a:ext cx="7772400" cy="5181599"/>
            <a:chOff x="0" y="35444"/>
            <a:chExt cx="7772400" cy="1498770"/>
          </a:xfrm>
        </p:grpSpPr>
        <p:sp>
          <p:nvSpPr>
            <p:cNvPr id="8" name="Rounded Rectangle 7"/>
            <p:cNvSpPr/>
            <p:nvPr/>
          </p:nvSpPr>
          <p:spPr>
            <a:xfrm>
              <a:off x="0" y="35444"/>
              <a:ext cx="7772400" cy="1498770"/>
            </a:xfrm>
            <a:prstGeom prst="roundRect">
              <a:avLst/>
            </a:prstGeom>
          </p:spPr>
          <p:style>
            <a:lnRef idx="1">
              <a:schemeClr val="accent1"/>
            </a:lnRef>
            <a:fillRef idx="2">
              <a:schemeClr val="accent1"/>
            </a:fillRef>
            <a:effectRef idx="1">
              <a:schemeClr val="accent1"/>
            </a:effectRef>
            <a:fontRef idx="minor">
              <a:schemeClr val="dk1"/>
            </a:fontRef>
          </p:style>
        </p:sp>
        <p:sp>
          <p:nvSpPr>
            <p:cNvPr id="9" name="Rounded Rectangle 4"/>
            <p:cNvSpPr/>
            <p:nvPr/>
          </p:nvSpPr>
          <p:spPr>
            <a:xfrm>
              <a:off x="73164" y="108608"/>
              <a:ext cx="7626072" cy="1352442"/>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80010" tIns="80010" rIns="80010" bIns="80010" numCol="1" spcCol="1270" anchor="ctr" anchorCtr="0">
              <a:noAutofit/>
            </a:bodyPr>
            <a:lstStyle/>
            <a:p>
              <a:pPr lvl="0"/>
              <a:r>
                <a:rPr lang="en-US" sz="1700" dirty="0" smtClean="0">
                  <a:solidFill>
                    <a:schemeClr val="tx1"/>
                  </a:solidFill>
                </a:rPr>
                <a:t>The properties and methods discussed in the previous slides are common across most tests but their values/implementation would vary for different tests.</a:t>
              </a:r>
            </a:p>
            <a:p>
              <a:pPr lvl="0"/>
              <a:endParaRPr lang="en-US" sz="1700" dirty="0" smtClean="0">
                <a:solidFill>
                  <a:schemeClr val="tx1"/>
                </a:solidFill>
              </a:endParaRPr>
            </a:p>
            <a:p>
              <a:pPr lvl="0"/>
              <a:r>
                <a:rPr lang="en-US" sz="1700" dirty="0" smtClean="0">
                  <a:solidFill>
                    <a:schemeClr val="tx1"/>
                  </a:solidFill>
                </a:rPr>
                <a:t>Framework should support:</a:t>
              </a:r>
            </a:p>
            <a:p>
              <a:pPr lvl="0">
                <a:buFont typeface="Arial" pitchFamily="34" charset="0"/>
                <a:buChar char="•"/>
              </a:pPr>
              <a:r>
                <a:rPr lang="en-US" sz="1700" dirty="0" smtClean="0">
                  <a:solidFill>
                    <a:schemeClr val="tx1"/>
                  </a:solidFill>
                </a:rPr>
                <a:t> Populating test properties provided as constants e.g. Test Author / Creation Date etc.</a:t>
              </a:r>
            </a:p>
            <a:p>
              <a:pPr lvl="0">
                <a:buFont typeface="Arial" pitchFamily="34" charset="0"/>
                <a:buChar char="•"/>
              </a:pPr>
              <a:r>
                <a:rPr lang="en-US" sz="1700" dirty="0" smtClean="0">
                  <a:solidFill>
                    <a:schemeClr val="tx1"/>
                  </a:solidFill>
                </a:rPr>
                <a:t> Populating test properties that are known at run time e.g. Platform under test</a:t>
              </a:r>
            </a:p>
            <a:p>
              <a:pPr lvl="0">
                <a:buFont typeface="Arial" pitchFamily="34" charset="0"/>
                <a:buChar char="•"/>
              </a:pPr>
              <a:r>
                <a:rPr lang="en-US" sz="1700" dirty="0" smtClean="0">
                  <a:solidFill>
                    <a:schemeClr val="tx1"/>
                  </a:solidFill>
                </a:rPr>
                <a:t> Execute the Test API in the expected sequence. E.g.</a:t>
              </a:r>
            </a:p>
            <a:p>
              <a:pPr lvl="0"/>
              <a:endParaRPr lang="en-US" sz="1700" dirty="0" smtClean="0">
                <a:solidFill>
                  <a:schemeClr val="tx1"/>
                </a:solidFill>
              </a:endParaRPr>
            </a:p>
            <a:p>
              <a:pPr lvl="0"/>
              <a:r>
                <a:rPr lang="en-US" sz="1700" dirty="0" smtClean="0">
                  <a:solidFill>
                    <a:schemeClr val="tx1"/>
                  </a:solidFill>
                </a:rPr>
                <a:t>Test.prepare()</a:t>
              </a:r>
            </a:p>
            <a:p>
              <a:pPr lvl="0"/>
              <a:r>
                <a:rPr lang="en-US" sz="1700" dirty="0" smtClean="0">
                  <a:solidFill>
                    <a:schemeClr val="tx1"/>
                  </a:solidFill>
                </a:rPr>
                <a:t>Test.setup()</a:t>
              </a:r>
            </a:p>
            <a:p>
              <a:pPr lvl="0"/>
              <a:r>
                <a:rPr lang="en-US" sz="1700" dirty="0" smtClean="0">
                  <a:solidFill>
                    <a:schemeClr val="tx1"/>
                  </a:solidFill>
                </a:rPr>
                <a:t>Test.run()</a:t>
              </a:r>
            </a:p>
            <a:p>
              <a:pPr lvl="0"/>
              <a:r>
                <a:rPr lang="en-US" sz="1700" dirty="0" smtClean="0">
                  <a:solidFill>
                    <a:schemeClr val="tx1"/>
                  </a:solidFill>
                </a:rPr>
                <a:t>Test.report()</a:t>
              </a:r>
            </a:p>
            <a:p>
              <a:pPr lvl="0"/>
              <a:r>
                <a:rPr lang="en-US" sz="1700" dirty="0" smtClean="0">
                  <a:solidFill>
                    <a:schemeClr val="tx1"/>
                  </a:solidFill>
                </a:rPr>
                <a:t>Test.teardown()</a:t>
              </a:r>
            </a:p>
            <a:p>
              <a:pPr lvl="0"/>
              <a:endParaRPr lang="en-US" sz="1700" dirty="0" smtClean="0">
                <a:solidFill>
                  <a:schemeClr val="tx1"/>
                </a:solidFill>
              </a:endParaRPr>
            </a:p>
            <a:p>
              <a:pPr lvl="0"/>
              <a:r>
                <a:rPr lang="en-US" sz="1700" dirty="0" smtClean="0">
                  <a:solidFill>
                    <a:schemeClr val="tx1"/>
                  </a:solidFill>
                </a:rPr>
                <a:t>via the framework.</a:t>
              </a:r>
              <a:endParaRPr lang="en-US" sz="1700" kern="1200" dirty="0">
                <a:solidFill>
                  <a:schemeClr val="tx1"/>
                </a:solidFill>
              </a:endParaRPr>
            </a:p>
          </p:txBody>
        </p:sp>
      </p:gr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chemeClr val="tx2">
                    <a:lumMod val="60000"/>
                    <a:lumOff val="40000"/>
                  </a:schemeClr>
                </a:solidFill>
              </a:rPr>
              <a:t>Notes on Key Aspects of AMCore-TMS</a:t>
            </a:r>
            <a:endParaRPr lang="en-US" dirty="0">
              <a:solidFill>
                <a:schemeClr val="tx2">
                  <a:lumMod val="60000"/>
                  <a:lumOff val="40000"/>
                </a:schemeClr>
              </a:solidFill>
            </a:endParaRPr>
          </a:p>
        </p:txBody>
      </p:sp>
      <p:sp>
        <p:nvSpPr>
          <p:cNvPr id="3" name="Content Placeholder 2"/>
          <p:cNvSpPr>
            <a:spLocks noGrp="1"/>
          </p:cNvSpPr>
          <p:nvPr>
            <p:ph idx="1"/>
          </p:nvPr>
        </p:nvSpPr>
        <p:spPr/>
        <p:txBody>
          <a:bodyPr>
            <a:normAutofit fontScale="70000" lnSpcReduction="20000"/>
          </a:bodyPr>
          <a:lstStyle/>
          <a:p>
            <a:pPr marL="971550" lvl="1" indent="-514350"/>
            <a:endParaRPr lang="en-US" dirty="0" smtClean="0">
              <a:solidFill>
                <a:schemeClr val="bg1"/>
              </a:solidFill>
            </a:endParaRPr>
          </a:p>
          <a:p>
            <a:pPr marL="971550" lvl="1" indent="-514350"/>
            <a:r>
              <a:rPr lang="en-US" dirty="0" smtClean="0">
                <a:solidFill>
                  <a:schemeClr val="bg1"/>
                </a:solidFill>
              </a:rPr>
              <a:t>Built on top of a general purpose object-oriented library</a:t>
            </a:r>
          </a:p>
          <a:p>
            <a:pPr marL="971550" lvl="1" indent="-514350"/>
            <a:r>
              <a:rPr lang="en-US" dirty="0" smtClean="0">
                <a:solidFill>
                  <a:schemeClr val="bg1"/>
                </a:solidFill>
              </a:rPr>
              <a:t>Has library to support DLL Mocking as well as the white box test library</a:t>
            </a:r>
          </a:p>
          <a:p>
            <a:pPr marL="971550" lvl="1" indent="-514350"/>
            <a:r>
              <a:rPr lang="en-US" dirty="0" smtClean="0">
                <a:solidFill>
                  <a:schemeClr val="bg1"/>
                </a:solidFill>
              </a:rPr>
              <a:t>Runs in three modes – Offline/Runner/Controller</a:t>
            </a:r>
          </a:p>
          <a:p>
            <a:pPr marL="971550" lvl="1" indent="-514350"/>
            <a:r>
              <a:rPr lang="en-US" dirty="0" smtClean="0">
                <a:solidFill>
                  <a:schemeClr val="bg1"/>
                </a:solidFill>
              </a:rPr>
              <a:t>Supports offline development with Script generation</a:t>
            </a:r>
          </a:p>
          <a:p>
            <a:pPr marL="971550" lvl="1" indent="-514350"/>
            <a:r>
              <a:rPr lang="en-US" dirty="0" smtClean="0">
                <a:solidFill>
                  <a:schemeClr val="bg1"/>
                </a:solidFill>
              </a:rPr>
              <a:t>Pickling is employed for configurations/results/interface state management</a:t>
            </a:r>
          </a:p>
          <a:p>
            <a:pPr marL="971550" lvl="1" indent="-514350"/>
            <a:r>
              <a:rPr lang="en-US" dirty="0" smtClean="0">
                <a:solidFill>
                  <a:schemeClr val="bg1"/>
                </a:solidFill>
              </a:rPr>
              <a:t>Tests are scheduled for a given “platform-label” and not a particular machine IP or name.</a:t>
            </a:r>
          </a:p>
          <a:p>
            <a:pPr marL="971550" lvl="1" indent="-514350"/>
            <a:r>
              <a:rPr lang="en-US" dirty="0" smtClean="0">
                <a:solidFill>
                  <a:schemeClr val="bg1"/>
                </a:solidFill>
              </a:rPr>
              <a:t>For each platform-label there could be multiple runner machines configured and a machine could belong to multiple platform-labels</a:t>
            </a:r>
          </a:p>
          <a:p>
            <a:pPr marL="971550" lvl="1" indent="-514350"/>
            <a:r>
              <a:rPr lang="en-US" dirty="0" smtClean="0">
                <a:solidFill>
                  <a:schemeClr val="bg1"/>
                </a:solidFill>
              </a:rPr>
              <a:t>Runner names are logical and do not map to the actual machine name. So, is the platform of a given runner name.</a:t>
            </a:r>
          </a:p>
          <a:p>
            <a:pPr marL="971550" lvl="1" indent="-514350"/>
            <a:endParaRPr lang="en-US" dirty="0" smtClean="0">
              <a:solidFill>
                <a:schemeClr val="bg1"/>
              </a:solidFill>
            </a:endParaRPr>
          </a:p>
          <a:p>
            <a:pPr marL="971550" lvl="1" indent="-514350"/>
            <a:endParaRPr lang="en-US" dirty="0" smtClean="0">
              <a:solidFill>
                <a:schemeClr val="bg1"/>
              </a:solidFill>
            </a:endParaRPr>
          </a:p>
          <a:p>
            <a:pPr marL="971550" lvl="1" indent="-514350"/>
            <a:endParaRPr lang="en-US" dirty="0" smtClean="0">
              <a:solidFill>
                <a:schemeClr val="bg1"/>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chemeClr val="tx2">
                    <a:lumMod val="60000"/>
                    <a:lumOff val="40000"/>
                  </a:schemeClr>
                </a:solidFill>
              </a:rPr>
              <a:t>Notes on AMCore-TMS</a:t>
            </a:r>
            <a:endParaRPr lang="en-US" dirty="0">
              <a:solidFill>
                <a:schemeClr val="tx2">
                  <a:lumMod val="60000"/>
                  <a:lumOff val="40000"/>
                </a:schemeClr>
              </a:solidFill>
            </a:endParaRPr>
          </a:p>
        </p:txBody>
      </p:sp>
      <p:sp>
        <p:nvSpPr>
          <p:cNvPr id="3" name="Content Placeholder 2"/>
          <p:cNvSpPr>
            <a:spLocks noGrp="1"/>
          </p:cNvSpPr>
          <p:nvPr>
            <p:ph idx="1"/>
          </p:nvPr>
        </p:nvSpPr>
        <p:spPr/>
        <p:txBody>
          <a:bodyPr>
            <a:noAutofit/>
          </a:bodyPr>
          <a:lstStyle/>
          <a:p>
            <a:pPr marL="971550" lvl="1" indent="-514350"/>
            <a:r>
              <a:rPr lang="en-US" sz="2200" dirty="0" smtClean="0">
                <a:solidFill>
                  <a:schemeClr val="bg1"/>
                </a:solidFill>
              </a:rPr>
              <a:t>Groups tests into Test-Group, Test Sub-Group, Type (Black-box/whitebox) and Test Category.</a:t>
            </a:r>
          </a:p>
          <a:p>
            <a:pPr marL="971550" lvl="1" indent="-514350"/>
            <a:r>
              <a:rPr lang="en-US" sz="2200" dirty="0" smtClean="0">
                <a:solidFill>
                  <a:schemeClr val="bg1"/>
                </a:solidFill>
              </a:rPr>
              <a:t>Class names and purpose map to the testing theory – Test Category, Test, TestOracle, TestResults, TestRunner etc.</a:t>
            </a:r>
          </a:p>
          <a:p>
            <a:pPr marL="971550" lvl="1" indent="-514350"/>
            <a:r>
              <a:rPr lang="en-US" sz="2200" dirty="0" smtClean="0">
                <a:solidFill>
                  <a:schemeClr val="bg1"/>
                </a:solidFill>
              </a:rPr>
              <a:t>All information that is required to run a test is contained in a test – via properties</a:t>
            </a:r>
          </a:p>
          <a:p>
            <a:pPr marL="971550" lvl="1" indent="-514350"/>
            <a:r>
              <a:rPr lang="en-US" sz="2200" dirty="0" smtClean="0">
                <a:solidFill>
                  <a:schemeClr val="bg1"/>
                </a:solidFill>
              </a:rPr>
              <a:t>Any run-time errors in a test are confined to the test and does not stop execution.</a:t>
            </a:r>
          </a:p>
          <a:p>
            <a:pPr marL="971550" lvl="1" indent="-514350"/>
            <a:r>
              <a:rPr lang="en-US" sz="2200" dirty="0" smtClean="0">
                <a:solidFill>
                  <a:schemeClr val="bg1"/>
                </a:solidFill>
              </a:rPr>
              <a:t>Reports detailed information for a test category right to the level of timestamp, oracle, actual result, employed tool etc. for an individual check</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2807</TotalTime>
  <Words>994</Words>
  <Application>Microsoft Office PowerPoint</Application>
  <PresentationFormat>On-screen Show (4:3)</PresentationFormat>
  <Paragraphs>178</Paragraphs>
  <Slides>12</Slides>
  <Notes>4</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Slide 1</vt:lpstr>
      <vt:lpstr>Slide 2</vt:lpstr>
      <vt:lpstr>Slide 3</vt:lpstr>
      <vt:lpstr>Slide 4</vt:lpstr>
      <vt:lpstr>Slide 5</vt:lpstr>
      <vt:lpstr>Slide 6</vt:lpstr>
      <vt:lpstr>Slide 7</vt:lpstr>
      <vt:lpstr>Notes on Key Aspects of AMCore-TMS</vt:lpstr>
      <vt:lpstr>Notes on AMCore-TMS</vt:lpstr>
      <vt:lpstr>Notes on AMCore-TMS</vt:lpstr>
      <vt:lpstr>AMcore-TMS – What it employs</vt:lpstr>
      <vt:lpstr>Slide 12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 Encapsulation</dc:title>
  <dc:subject>Test Encapsulation</dc:subject>
  <dc:creator>rverma</dc:creator>
  <cp:lastModifiedBy>rverma</cp:lastModifiedBy>
  <cp:revision>298</cp:revision>
  <dcterms:created xsi:type="dcterms:W3CDTF">2006-08-16T00:00:00Z</dcterms:created>
  <dcterms:modified xsi:type="dcterms:W3CDTF">2010-09-10T06:50:43Z</dcterms:modified>
</cp:coreProperties>
</file>