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6" r:id="rId6"/>
    <p:sldId id="267" r:id="rId7"/>
    <p:sldId id="268" r:id="rId8"/>
    <p:sldId id="269" r:id="rId9"/>
    <p:sldId id="259" r:id="rId10"/>
    <p:sldId id="270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D5E-15D5-4C8A-AC7A-559B696FDA0C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CDE67-0CE5-4F55-8754-024919C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21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8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3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5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03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3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7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2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8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8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DE67-0CE5-4F55-8754-024919C45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3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2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1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2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1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34A9-24E6-4D39-92C4-52CB89CEB4C3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DB23-5F5E-481F-9882-86404F43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7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Tracking Emerging Technologies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 Python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800600"/>
            <a:ext cx="3429000" cy="11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5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Checkpage</a:t>
            </a:r>
            <a:r>
              <a:rPr lang="en-US" dirty="0" smtClean="0"/>
              <a:t> – A free Twitter Tool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571429" cy="2723810"/>
          </a:xfrm>
        </p:spPr>
      </p:pic>
    </p:spTree>
    <p:extLst>
      <p:ext uri="{BB962C8B-B14F-4D97-AF65-F5344CB8AC3E}">
        <p14:creationId xmlns:p14="http://schemas.microsoft.com/office/powerpoint/2010/main" val="423366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Eliminate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Harder than it looks</a:t>
            </a:r>
          </a:p>
          <a:p>
            <a:r>
              <a:rPr lang="en-US" dirty="0" smtClean="0"/>
              <a:t>URL dups – normalize, check</a:t>
            </a:r>
          </a:p>
          <a:p>
            <a:r>
              <a:rPr lang="en-US" dirty="0" smtClean="0"/>
              <a:t>Similarity Checks</a:t>
            </a:r>
          </a:p>
          <a:p>
            <a:r>
              <a:rPr lang="en-US" dirty="0" smtClean="0"/>
              <a:t>Other Clever Methods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Twitter Streams?</a:t>
            </a:r>
          </a:p>
          <a:p>
            <a:pPr lvl="1"/>
            <a:r>
              <a:rPr lang="en-US" dirty="0" smtClean="0"/>
              <a:t>Noisy Channels?</a:t>
            </a:r>
          </a:p>
        </p:txBody>
      </p:sp>
    </p:spTree>
    <p:extLst>
      <p:ext uri="{BB962C8B-B14F-4D97-AF65-F5344CB8AC3E}">
        <p14:creationId xmlns:p14="http://schemas.microsoft.com/office/powerpoint/2010/main" val="28165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List of News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the headlines</a:t>
            </a:r>
          </a:p>
          <a:p>
            <a:r>
              <a:rPr lang="en-US" dirty="0" smtClean="0"/>
              <a:t>Title + a bit of description</a:t>
            </a:r>
          </a:p>
          <a:p>
            <a:r>
              <a:rPr lang="en-US" dirty="0" smtClean="0"/>
              <a:t>Title + the first </a:t>
            </a:r>
            <a:r>
              <a:rPr lang="en-US" dirty="0" err="1" smtClean="0"/>
              <a:t>para</a:t>
            </a:r>
            <a:r>
              <a:rPr lang="en-US" dirty="0" smtClean="0"/>
              <a:t> of the article</a:t>
            </a:r>
          </a:p>
          <a:p>
            <a:r>
              <a:rPr lang="en-US" dirty="0" smtClean="0"/>
              <a:t>Title + the entire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Tag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tag clouds</a:t>
            </a:r>
          </a:p>
          <a:p>
            <a:pPr lvl="1"/>
            <a:r>
              <a:rPr lang="en-US" dirty="0" smtClean="0"/>
              <a:t>Noise words</a:t>
            </a:r>
          </a:p>
          <a:p>
            <a:pPr lvl="1"/>
            <a:r>
              <a:rPr lang="en-US" dirty="0" smtClean="0"/>
              <a:t>Standard Words</a:t>
            </a:r>
          </a:p>
          <a:p>
            <a:r>
              <a:rPr lang="en-US" dirty="0" smtClean="0"/>
              <a:t>Incremental Tag Clouds with Visual Cues</a:t>
            </a:r>
          </a:p>
          <a:p>
            <a:r>
              <a:rPr lang="en-US" dirty="0" err="1" smtClean="0"/>
              <a:t>WordClouds</a:t>
            </a:r>
            <a:r>
              <a:rPr lang="en-US" dirty="0" smtClean="0"/>
              <a:t>, </a:t>
            </a:r>
            <a:r>
              <a:rPr lang="en-US" dirty="0" err="1" smtClean="0"/>
              <a:t>Digrams</a:t>
            </a:r>
            <a:r>
              <a:rPr lang="en-US" dirty="0" smtClean="0"/>
              <a:t>, Tri-grams</a:t>
            </a:r>
          </a:p>
          <a:p>
            <a:pPr lvl="1"/>
            <a:r>
              <a:rPr lang="en-US" dirty="0" smtClean="0"/>
              <a:t>Python NLTK to the rescue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6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Progressive Tag Clouds</a:t>
            </a:r>
          </a:p>
          <a:p>
            <a:pPr lvl="1"/>
            <a:r>
              <a:rPr lang="en-US" dirty="0" smtClean="0"/>
              <a:t>Cumulative Counts over a period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Heat Maps</a:t>
            </a:r>
          </a:p>
          <a:p>
            <a:pPr lvl="1"/>
            <a:r>
              <a:rPr lang="en-US" dirty="0" smtClean="0"/>
              <a:t>Visualization Tools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Mind Map Generators</a:t>
            </a:r>
          </a:p>
        </p:txBody>
      </p:sp>
    </p:spTree>
    <p:extLst>
      <p:ext uri="{BB962C8B-B14F-4D97-AF65-F5344CB8AC3E}">
        <p14:creationId xmlns:p14="http://schemas.microsoft.com/office/powerpoint/2010/main" val="11429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Splash Lines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Motion Charts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4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news and trends, find new sources and add them to your list</a:t>
            </a:r>
          </a:p>
          <a:p>
            <a:r>
              <a:rPr lang="en-US" dirty="0" smtClean="0"/>
              <a:t>Repeat the whole process</a:t>
            </a:r>
          </a:p>
          <a:p>
            <a:r>
              <a:rPr lang="en-US" dirty="0" smtClean="0"/>
              <a:t>Rank Sources, Items</a:t>
            </a:r>
          </a:p>
          <a:p>
            <a:pPr lvl="1"/>
            <a:r>
              <a:rPr lang="en-US" dirty="0" smtClean="0"/>
              <a:t>Voting (manual)</a:t>
            </a:r>
          </a:p>
          <a:p>
            <a:pPr lvl="1"/>
            <a:r>
              <a:rPr lang="en-US" dirty="0" smtClean="0"/>
              <a:t>Click tracking (auto)</a:t>
            </a:r>
          </a:p>
          <a:p>
            <a:pPr lvl="1"/>
            <a:r>
              <a:rPr lang="en-US" dirty="0" smtClean="0"/>
              <a:t>Collaborative Filtering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huge list of emerging </a:t>
            </a:r>
            <a:r>
              <a:rPr lang="en-US" dirty="0" smtClean="0"/>
              <a:t>technologies. Just a few…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Multi-core </a:t>
            </a:r>
            <a:r>
              <a:rPr lang="en-US" dirty="0" smtClean="0"/>
              <a:t>			Parallel </a:t>
            </a:r>
            <a:r>
              <a:rPr lang="en-US" dirty="0" smtClean="0"/>
              <a:t>Programming</a:t>
            </a:r>
          </a:p>
          <a:p>
            <a:pPr marL="457200" lvl="1" indent="0">
              <a:buNone/>
            </a:pPr>
            <a:r>
              <a:rPr lang="en-US" dirty="0" smtClean="0"/>
              <a:t>Web </a:t>
            </a:r>
            <a:r>
              <a:rPr lang="en-US" dirty="0" smtClean="0"/>
              <a:t>Frameworks		Scalable </a:t>
            </a:r>
            <a:r>
              <a:rPr lang="en-US" dirty="0" smtClean="0"/>
              <a:t>Computing</a:t>
            </a:r>
          </a:p>
          <a:p>
            <a:pPr marL="457200" lvl="1" indent="0">
              <a:buNone/>
            </a:pPr>
            <a:r>
              <a:rPr lang="en-US" dirty="0" smtClean="0"/>
              <a:t>Cloud </a:t>
            </a:r>
            <a:r>
              <a:rPr lang="en-US" dirty="0" smtClean="0"/>
              <a:t>Computing		Mobile </a:t>
            </a:r>
            <a:r>
              <a:rPr lang="en-US" dirty="0" smtClean="0"/>
              <a:t>Computing</a:t>
            </a:r>
          </a:p>
          <a:p>
            <a:pPr marL="457200" lvl="1" indent="0">
              <a:buNone/>
            </a:pPr>
            <a:r>
              <a:rPr lang="en-US" dirty="0" smtClean="0"/>
              <a:t>Social </a:t>
            </a:r>
            <a:r>
              <a:rPr lang="en-US" dirty="0" smtClean="0"/>
              <a:t>Computing		Web </a:t>
            </a:r>
            <a:r>
              <a:rPr lang="en-US" dirty="0" smtClean="0"/>
              <a:t>Frameworks</a:t>
            </a:r>
          </a:p>
          <a:p>
            <a:pPr marL="457200" lvl="1" indent="0">
              <a:buNone/>
            </a:pPr>
            <a:r>
              <a:rPr lang="en-US" dirty="0" smtClean="0"/>
              <a:t>Data </a:t>
            </a:r>
            <a:r>
              <a:rPr lang="en-US" dirty="0" smtClean="0"/>
              <a:t>Analytics			Machine </a:t>
            </a:r>
            <a:r>
              <a:rPr lang="en-US" dirty="0" smtClean="0"/>
              <a:t>Learning</a:t>
            </a:r>
          </a:p>
          <a:p>
            <a:pPr marL="457200" lvl="1" indent="0">
              <a:buNone/>
            </a:pPr>
            <a:r>
              <a:rPr lang="en-US" dirty="0" smtClean="0"/>
              <a:t>Visualization			Game </a:t>
            </a:r>
            <a:r>
              <a:rPr lang="en-US" dirty="0" smtClean="0"/>
              <a:t>Computing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5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Search patterns to discover sources</a:t>
            </a:r>
          </a:p>
          <a:p>
            <a:pPr lvl="1"/>
            <a:r>
              <a:rPr lang="en-US" dirty="0" smtClean="0"/>
              <a:t>Top in “Cloud Computing”</a:t>
            </a:r>
          </a:p>
          <a:p>
            <a:pPr lvl="1"/>
            <a:r>
              <a:rPr lang="en-US" dirty="0" smtClean="0"/>
              <a:t>Blogs in “Cloud Computing”</a:t>
            </a:r>
          </a:p>
          <a:p>
            <a:pPr lvl="1"/>
            <a:r>
              <a:rPr lang="en-US" dirty="0" smtClean="0"/>
              <a:t>“Cloud Computing” Portals</a:t>
            </a:r>
          </a:p>
          <a:p>
            <a:pPr lvl="1"/>
            <a:r>
              <a:rPr lang="en-US" dirty="0" smtClean="0"/>
              <a:t>Vendors “Cloud Computing”</a:t>
            </a:r>
          </a:p>
          <a:p>
            <a:pPr lvl="1"/>
            <a:r>
              <a:rPr lang="en-US" dirty="0" smtClean="0"/>
              <a:t>Products “Cloud Computing”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The query: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 algn="ctr">
              <a:buNone/>
            </a:pPr>
            <a:r>
              <a:rPr lang="en-US" dirty="0" smtClean="0"/>
              <a:t>Top (Blogs </a:t>
            </a:r>
            <a:r>
              <a:rPr lang="en-US" dirty="0" smtClean="0"/>
              <a:t>OR Vendors OR Portals OR Products) in “Cloud Computing</a:t>
            </a:r>
            <a:r>
              <a:rPr lang="en-US" dirty="0" smtClean="0"/>
              <a:t>”</a:t>
            </a:r>
          </a:p>
          <a:p>
            <a:pPr marL="57150" indent="0" algn="ctr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Let us add </a:t>
            </a:r>
            <a:r>
              <a:rPr lang="en-US" dirty="0" err="1" smtClean="0"/>
              <a:t>filetype</a:t>
            </a:r>
            <a:r>
              <a:rPr lang="en-US" dirty="0" smtClean="0"/>
              <a:t>: xml to get feeds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9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Tiny Python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312322" cy="5029200"/>
          </a:xfrm>
        </p:spPr>
      </p:pic>
    </p:spTree>
    <p:extLst>
      <p:ext uri="{BB962C8B-B14F-4D97-AF65-F5344CB8AC3E}">
        <p14:creationId xmlns:p14="http://schemas.microsoft.com/office/powerpoint/2010/main" val="181950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of Saved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1" y="1600200"/>
            <a:ext cx="7566437" cy="4525963"/>
          </a:xfrm>
        </p:spPr>
      </p:pic>
    </p:spTree>
    <p:extLst>
      <p:ext uri="{BB962C8B-B14F-4D97-AF65-F5344CB8AC3E}">
        <p14:creationId xmlns:p14="http://schemas.microsoft.com/office/powerpoint/2010/main" val="30770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Look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0" y="1600200"/>
            <a:ext cx="7325259" cy="4525963"/>
          </a:xfrm>
        </p:spPr>
      </p:pic>
    </p:spTree>
    <p:extLst>
      <p:ext uri="{BB962C8B-B14F-4D97-AF65-F5344CB8AC3E}">
        <p14:creationId xmlns:p14="http://schemas.microsoft.com/office/powerpoint/2010/main" val="261568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Results in a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95" y="1600200"/>
            <a:ext cx="4489610" cy="4525963"/>
          </a:xfrm>
        </p:spPr>
      </p:pic>
    </p:spTree>
    <p:extLst>
      <p:ext uri="{BB962C8B-B14F-4D97-AF65-F5344CB8AC3E}">
        <p14:creationId xmlns:p14="http://schemas.microsoft.com/office/powerpoint/2010/main" val="4283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Once You Get the 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Us Track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1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Web pages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checkpage</a:t>
            </a:r>
            <a:r>
              <a:rPr lang="en-US" dirty="0" smtClean="0"/>
              <a:t> , </a:t>
            </a:r>
            <a:r>
              <a:rPr lang="en-US" dirty="0" err="1" smtClean="0"/>
              <a:t>InfoMinder</a:t>
            </a:r>
            <a:endParaRPr lang="en-US" dirty="0" smtClean="0"/>
          </a:p>
          <a:p>
            <a:r>
              <a:rPr lang="en-US" dirty="0" smtClean="0"/>
              <a:t>Track Feeds, Blogs</a:t>
            </a:r>
          </a:p>
          <a:p>
            <a:pPr lvl="1"/>
            <a:r>
              <a:rPr lang="en-US" dirty="0" smtClean="0"/>
              <a:t>RSS </a:t>
            </a:r>
            <a:r>
              <a:rPr lang="en-US" dirty="0" smtClean="0"/>
              <a:t>Aggregator, </a:t>
            </a:r>
            <a:r>
              <a:rPr lang="en-US" dirty="0" err="1" smtClean="0"/>
              <a:t>InfoStreams</a:t>
            </a:r>
            <a:endParaRPr lang="en-US" dirty="0" smtClean="0"/>
          </a:p>
          <a:p>
            <a:r>
              <a:rPr lang="en-US" dirty="0" smtClean="0"/>
              <a:t>Combine the stuff </a:t>
            </a:r>
          </a:p>
          <a:p>
            <a:pPr lvl="1"/>
            <a:r>
              <a:rPr lang="en-US" dirty="0" smtClean="0"/>
              <a:t>Yahoo Pipes</a:t>
            </a:r>
          </a:p>
          <a:p>
            <a:r>
              <a:rPr lang="en-US" dirty="0" smtClean="0"/>
              <a:t>Do It Yourself</a:t>
            </a:r>
          </a:p>
          <a:p>
            <a:pPr lvl="1"/>
            <a:r>
              <a:rPr lang="en-US" dirty="0" smtClean="0"/>
              <a:t>Write your own Python/</a:t>
            </a:r>
            <a:r>
              <a:rPr lang="en-US" dirty="0" err="1" smtClean="0"/>
              <a:t>Django</a:t>
            </a:r>
            <a:r>
              <a:rPr lang="en-US" dirty="0" smtClean="0"/>
              <a:t>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5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298</Words>
  <Application>Microsoft Office PowerPoint</Application>
  <PresentationFormat>On-screen Show (4:3)</PresentationFormat>
  <Paragraphs>94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Tracking Emerging Technologies With  Python</vt:lpstr>
      <vt:lpstr>Pick Topics</vt:lpstr>
      <vt:lpstr>Discover Sources</vt:lpstr>
      <vt:lpstr>A Bit of Tiny Python Code</vt:lpstr>
      <vt:lpstr>A List of Saved Queries</vt:lpstr>
      <vt:lpstr>Let Us Look </vt:lpstr>
      <vt:lpstr>Save the Results in a File</vt:lpstr>
      <vt:lpstr>Once You Get the Sources</vt:lpstr>
      <vt:lpstr>Track Sources</vt:lpstr>
      <vt:lpstr>Checkpage – A free Twitter Tool</vt:lpstr>
      <vt:lpstr>Eliminate Duplicates</vt:lpstr>
      <vt:lpstr>Get a List of News Items</vt:lpstr>
      <vt:lpstr>Create a Tag Cloud</vt:lpstr>
      <vt:lpstr>Detect Trends</vt:lpstr>
      <vt:lpstr>Graph Trends</vt:lpstr>
      <vt:lpstr>Spiral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Emerging Technologies</dc:title>
  <dc:creator>Dorai</dc:creator>
  <cp:lastModifiedBy>Dorai</cp:lastModifiedBy>
  <cp:revision>7</cp:revision>
  <dcterms:created xsi:type="dcterms:W3CDTF">2010-09-06T05:03:52Z</dcterms:created>
  <dcterms:modified xsi:type="dcterms:W3CDTF">2010-09-06T16:16:45Z</dcterms:modified>
</cp:coreProperties>
</file>