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  <p:sldMasterId id="2147483678" r:id="rId2"/>
    <p:sldMasterId id="2147483680" r:id="rId3"/>
    <p:sldMasterId id="2147483716" r:id="rId4"/>
    <p:sldMasterId id="2147483724" r:id="rId5"/>
    <p:sldMasterId id="2147483728" r:id="rId6"/>
    <p:sldMasterId id="2147483732" r:id="rId7"/>
    <p:sldMasterId id="2147483736" r:id="rId8"/>
    <p:sldMasterId id="2147483742" r:id="rId9"/>
    <p:sldMasterId id="2147483749" r:id="rId10"/>
    <p:sldMasterId id="2147483756" r:id="rId11"/>
    <p:sldMasterId id="2147483763" r:id="rId12"/>
    <p:sldMasterId id="2147483764" r:id="rId13"/>
  </p:sldMasterIdLst>
  <p:notesMasterIdLst>
    <p:notesMasterId r:id="rId25"/>
  </p:notesMasterIdLst>
  <p:handoutMasterIdLst>
    <p:handoutMasterId r:id="rId26"/>
  </p:handoutMasterIdLst>
  <p:sldIdLst>
    <p:sldId id="2155" r:id="rId14"/>
    <p:sldId id="2175" r:id="rId15"/>
    <p:sldId id="2166" r:id="rId16"/>
    <p:sldId id="2171" r:id="rId17"/>
    <p:sldId id="2176" r:id="rId18"/>
    <p:sldId id="2180" r:id="rId19"/>
    <p:sldId id="2174" r:id="rId20"/>
    <p:sldId id="2179" r:id="rId21"/>
    <p:sldId id="2173" r:id="rId22"/>
    <p:sldId id="2177" r:id="rId23"/>
    <p:sldId id="2164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93E00"/>
    <a:srgbClr val="FFFFCC"/>
    <a:srgbClr val="FF9900"/>
    <a:srgbClr val="0000FF"/>
    <a:srgbClr val="6600FF"/>
    <a:srgbClr val="FFCC66"/>
    <a:srgbClr val="CCFF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84" autoAdjust="0"/>
    <p:restoredTop sz="97808" autoAdjust="0"/>
  </p:normalViewPr>
  <p:slideViewPr>
    <p:cSldViewPr snapToGrid="0">
      <p:cViewPr>
        <p:scale>
          <a:sx n="80" d="100"/>
          <a:sy n="80" d="100"/>
        </p:scale>
        <p:origin x="-420" y="-72"/>
      </p:cViewPr>
      <p:guideLst>
        <p:guide orient="horz" pos="2160"/>
        <p:guide pos="2760"/>
      </p:guideLst>
    </p:cSldViewPr>
  </p:slideViewPr>
  <p:outlineViewPr>
    <p:cViewPr>
      <p:scale>
        <a:sx n="66" d="100"/>
        <a:sy n="66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-3552" y="-84"/>
      </p:cViewPr>
      <p:guideLst>
        <p:guide orient="horz" pos="2927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>
            <a:lvl1pPr algn="l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352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6338"/>
            <a:ext cx="2933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b" anchorCtr="0" compatLnSpc="1">
            <a:prstTxWarp prst="textNoShape">
              <a:avLst/>
            </a:prstTxWarp>
          </a:bodyPr>
          <a:lstStyle>
            <a:lvl1pPr algn="l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796338"/>
            <a:ext cx="2935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5A54BBE-96E3-4502-B4F4-3D3F21B94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27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>
            <a:lvl1pPr algn="l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4775" y="0"/>
            <a:ext cx="29352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687388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435475"/>
            <a:ext cx="5043487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6338"/>
            <a:ext cx="2933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b" anchorCtr="0" compatLnSpc="1">
            <a:prstTxWarp prst="textNoShape">
              <a:avLst/>
            </a:prstTxWarp>
          </a:bodyPr>
          <a:lstStyle>
            <a:lvl1pPr algn="l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4775" y="8796338"/>
            <a:ext cx="2935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53" tIns="45328" rIns="90653" bIns="45328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100000"/>
              </a:lnSpc>
              <a:defRPr kumimoji="0"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9ACF7ED4-3F86-40F7-BD15-A43B4D187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88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00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2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4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7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8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8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8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0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F7ED4-3F86-40F7-BD15-A43B4D187E5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0350" y="2052638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20688" y="511175"/>
            <a:ext cx="7867650" cy="15509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3660" name="Text Placeholder 12"/>
          <p:cNvSpPr>
            <a:spLocks noGrp="1"/>
          </p:cNvSpPr>
          <p:nvPr>
            <p:ph type="subTitle" idx="1"/>
          </p:nvPr>
        </p:nvSpPr>
        <p:spPr>
          <a:xfrm>
            <a:off x="420688" y="5119688"/>
            <a:ext cx="7827962" cy="13843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5A3E7-560A-4A4D-8339-D279623C39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05AD-1DE7-49D2-84BA-8C90847B1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368300"/>
            <a:ext cx="1976437" cy="6167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368300"/>
            <a:ext cx="5778500" cy="6167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D48BA-6901-4BCA-8CAD-EC0D770344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-88900"/>
            <a:ext cx="7907337" cy="1322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868737" cy="4687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57700" y="1847850"/>
            <a:ext cx="3868738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57700" y="4267200"/>
            <a:ext cx="3868738" cy="226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E5814-D1A0-47ED-B70A-382BDB292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B53A-6784-4E2E-B65D-045E5D8D68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DD3D5-B318-40ED-B8BB-A6927A6D7D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33AD1-3FDA-461B-8996-2A4C7BB00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11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F7735-E58A-410E-9065-61D795E668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1BBBA-45C3-45E7-97CA-4E8D2EB45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70DD-16AF-4A7A-81B1-590E9981A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7A6A-A473-475D-AEDC-24ADFE82C8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30CF4-3BF3-4068-B633-A0EC60CD3A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7CF1D-2D0E-4151-9757-1BF169A0C5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65818-F7C8-4E0D-983B-1FC1F79C06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1FFAB-83DB-4567-996E-2354A81FC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368300"/>
            <a:ext cx="2038350" cy="6167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368300"/>
            <a:ext cx="5967412" cy="6167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C56A3-C99F-41EE-BFA9-1F1084C656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0625"/>
            <a:ext cx="4038600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0625"/>
            <a:ext cx="4038600" cy="4783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9C8E5-3E77-4C26-BB15-6277CFD62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04775"/>
            <a:ext cx="2171700" cy="5868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362700" cy="5868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57200" y="384048"/>
            <a:ext cx="8229600" cy="1472184"/>
          </a:xfrm>
        </p:spPr>
        <p:txBody>
          <a:bodyPr anchor="ctr"/>
          <a:lstStyle>
            <a:lvl1pPr algn="ctr">
              <a:defRPr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710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5119688"/>
            <a:ext cx="8229600" cy="1444752"/>
          </a:xfr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cap="none" baseline="0" smtClean="0"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4675" indent="-231775">
              <a:defRPr/>
            </a:lvl2pPr>
            <a:lvl3pPr marL="914400" indent="-228600" defTabSz="914400">
              <a:defRPr/>
            </a:lvl3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30CF4-3BF3-4068-B633-A0EC60CD3A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0CCF8-7144-48CB-8DCA-B59E255D1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2" y="1371600"/>
            <a:ext cx="3830637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16795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8E04-B002-4589-9F81-C41E4B92D5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868737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847850"/>
            <a:ext cx="3868738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8E04-B002-4589-9F81-C41E4B92D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436A2-D136-42D8-8408-6F4C390B89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1500" indent="-228600">
              <a:defRPr/>
            </a:lvl2pPr>
            <a:lvl3pPr marL="914400" indent="-228600" defTabSz="685800">
              <a:defRPr/>
            </a:lvl3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8028-B191-4821-BCAF-BF5B606B6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E481F-0661-4C89-8C58-869343FD15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493EE-6FA1-40A4-930C-02272BDA74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4" y="1371600"/>
            <a:ext cx="7808976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4675" indent="-231775">
              <a:defRPr/>
            </a:lvl2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AA2C6-FE15-4BC9-BBAC-45B75739BC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F8AEE-14A7-4B3A-95A1-DD8A1537BE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C4AA5-FD22-43D1-A771-4537742A9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1500" indent="-228600">
              <a:defRPr/>
            </a:lvl2pPr>
            <a:lvl3pPr marL="909638" indent="-223838" defTabSz="685800">
              <a:defRPr/>
            </a:lvl3pPr>
            <a:lvl4pPr marL="1257300" indent="-228600">
              <a:defRPr/>
            </a:lvl4pPr>
            <a:lvl5pPr marL="15970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FBB3B-02BE-465A-BCF8-DCC7399123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348CD-F4B5-4614-BED7-5106E5FB33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3E73-0876-432C-A7ED-01C474868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436A2-D136-42D8-8408-6F4C390B89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6563" y="1371600"/>
            <a:ext cx="8229600" cy="5166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D9CB4-CFC0-4FF0-8B43-6D5CDC255C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155448"/>
            <a:ext cx="8229600" cy="1216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B59CD-36B0-4EB7-A208-E488F667DD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0F982-BA6E-4EF5-9FCE-EDD9E1CDBB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113" y="1847850"/>
            <a:ext cx="399415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48FB7-B352-4084-AA29-CB172896FC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155448"/>
            <a:ext cx="8229600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599"/>
            <a:ext cx="4040188" cy="685800"/>
          </a:xfrm>
          <a:prstGeom prst="round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0072"/>
            <a:ext cx="4040188" cy="4453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85800"/>
          </a:xfrm>
          <a:prstGeom prst="round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00072"/>
            <a:ext cx="4041775" cy="4453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96888-8B04-4F04-85E9-C075E711AC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77200" y="0"/>
            <a:ext cx="106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36" descr="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20640"/>
            <a:ext cx="8229600" cy="14447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none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4048"/>
            <a:ext cx="8229600" cy="1470025"/>
          </a:xfrm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5446-EA2D-4843-8BB3-204E705A35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DD50A-8911-4AB6-BD83-4CE606C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05997-C383-486C-94F7-CF651C3DA2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4" y="1524000"/>
            <a:ext cx="3778694" cy="501173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524000"/>
            <a:ext cx="3778695" cy="501173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B1FB6-B353-4D1F-8A49-1F64DA3A16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0CCF8-7144-48CB-8DCA-B59E255D1D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794760" cy="685800"/>
          </a:xfrm>
          <a:prstGeom prst="round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0072"/>
            <a:ext cx="3794760" cy="445312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71600"/>
            <a:ext cx="3794760" cy="685800"/>
          </a:xfrm>
          <a:prstGeom prst="round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4840" y="2100072"/>
            <a:ext cx="3794760" cy="445312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56B08-2CFA-4219-9653-412702494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black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905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57200" y="384048"/>
            <a:ext cx="8229600" cy="1472184"/>
          </a:xfrm>
        </p:spPr>
        <p:txBody>
          <a:bodyPr anchor="ctr"/>
          <a:lstStyle>
            <a:lvl1pPr algn="ctr">
              <a:defRPr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710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5119688"/>
            <a:ext cx="8229600" cy="1444752"/>
          </a:xfr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cap="none" baseline="0" smtClean="0"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4675" indent="-231775">
              <a:defRPr/>
            </a:lvl2pPr>
            <a:lvl3pPr marL="914400" indent="-228600" defTabSz="914400">
              <a:defRPr/>
            </a:lvl3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200"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6A4B4-E63B-4A1A-A324-BF2FA6551A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CACE2-86A1-4C84-B24E-F2F53EC1FE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292B3-50F6-4A8C-ADDB-6293F29031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2" y="1371600"/>
            <a:ext cx="3830637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16795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11653-12DD-422C-8F2B-BA50F21B6F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B10B2-CCD7-477F-BDFA-871DFE103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57200" y="384048"/>
            <a:ext cx="8229600" cy="1472184"/>
          </a:xfrm>
        </p:spPr>
        <p:txBody>
          <a:bodyPr anchor="ctr"/>
          <a:lstStyle>
            <a:lvl1pPr algn="ctr">
              <a:defRPr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710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5119688"/>
            <a:ext cx="8229600" cy="1444752"/>
          </a:xfr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cap="none" baseline="0" smtClean="0"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371600"/>
            <a:ext cx="7799832" cy="5166360"/>
          </a:xfrm>
        </p:spPr>
        <p:txBody>
          <a:bodyPr/>
          <a:lstStyle>
            <a:lvl1pPr>
              <a:buFont typeface="Wingdings" pitchFamily="2" charset="2"/>
              <a:buChar char=""/>
              <a:defRPr/>
            </a:lvl1pPr>
            <a:lvl2pPr marL="574675" indent="-231775">
              <a:defRPr/>
            </a:lvl2pPr>
            <a:lvl3pPr marL="914400" indent="-228600" defTabSz="914400">
              <a:defRPr/>
            </a:lvl3pPr>
            <a:lvl4pPr marL="1257300" indent="-228600">
              <a:defRPr/>
            </a:lvl4pPr>
            <a:lvl5pPr marL="16002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20125" y="6535738"/>
            <a:ext cx="481013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75238-8964-4C00-A002-D6A680945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448"/>
            <a:ext cx="7799832" cy="121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70A79-D48B-4B48-AA1F-1AA4CB83E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E34C5-728B-47F7-9674-5CE929D15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1"/>
          <p:cNvSpPr>
            <a:spLocks noGrp="1"/>
          </p:cNvSpPr>
          <p:nvPr>
            <p:ph type="title"/>
          </p:nvPr>
        </p:nvSpPr>
        <p:spPr bwMode="auto">
          <a:xfrm>
            <a:off x="429768" y="2779776"/>
            <a:ext cx="790956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ctr">
              <a:defRPr cap="all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20125" y="6553200"/>
            <a:ext cx="481013" cy="2968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FEB24-932F-4568-9ECD-AEDF35294A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2" y="1371600"/>
            <a:ext cx="3830637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16795" cy="5148263"/>
          </a:xfrm>
        </p:spPr>
        <p:txBody>
          <a:bodyPr/>
          <a:lstStyle>
            <a:lvl1pPr>
              <a:defRPr sz="2800"/>
            </a:lvl1pPr>
            <a:lvl2pPr marL="574675" indent="-231775"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A4C59-7485-4211-B438-99903E6DB2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371600"/>
            <a:ext cx="3794760" cy="685800"/>
          </a:xfrm>
          <a:prstGeom prst="round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4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090928"/>
            <a:ext cx="3794760" cy="44622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FB8E8-E457-497B-8E6E-6993F0AA6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47674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 lIns="0" tIns="0" rIns="0" bIns="0"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76" y="38100"/>
            <a:ext cx="8244842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6" y="1310640"/>
            <a:ext cx="4112532" cy="100848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4" y="1310640"/>
            <a:ext cx="3926113" cy="100848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"/>
            <a:ext cx="8258175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43CE34C5-728B-47F7-9674-5CE929D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3F9C2-2545-49B5-A963-E1303D0E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rgbClr val="DC503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8" name="Picture 17" descr="dell_white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 bwMode="black">
          <a:xfrm>
            <a:off x="5350331" y="6425457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000" dirty="0">
                <a:solidFill>
                  <a:schemeClr val="tx2"/>
                </a:solidFill>
                <a:latin typeface="Museo Sans For Dell" pitchFamily="2" charset="0"/>
              </a:rPr>
              <a:t>Global Marketing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and_Content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38100"/>
            <a:ext cx="8239126" cy="960120"/>
          </a:xfr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712264"/>
          </a:xfrm>
        </p:spPr>
        <p:txBody>
          <a:bodyPr lIns="0" tIns="0" rIns="0" bIns="0"/>
          <a:lstStyle>
            <a:lvl1pPr>
              <a:spcBef>
                <a:spcPts val="1600"/>
              </a:spcBef>
              <a:buClr>
                <a:schemeClr val="tx2"/>
              </a:buClr>
              <a:defRPr sz="22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Clr>
                <a:schemeClr val="tx2"/>
              </a:buClr>
              <a:buFont typeface="Museo For Dell 300" pitchFamily="50" charset="0"/>
              <a:buChar char="–"/>
              <a:defRPr sz="18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22" name="TextBox 3"/>
          <p:cNvSpPr txBox="1"/>
          <p:nvPr/>
        </p:nvSpPr>
        <p:spPr bwMode="black">
          <a:xfrm>
            <a:off x="5350331" y="6425457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000" dirty="0">
                <a:solidFill>
                  <a:schemeClr val="tx2"/>
                </a:solidFill>
                <a:latin typeface="Museo Sans For Dell" pitchFamily="2" charset="0"/>
              </a:rPr>
              <a:t>Global Marketing</a:t>
            </a:r>
          </a:p>
        </p:txBody>
      </p:sp>
      <p:pic>
        <p:nvPicPr>
          <p:cNvPr id="10" name="Picture 9" descr="dell_white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369888" y="2900380"/>
            <a:ext cx="6399622" cy="1006685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54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380999" y="1781175"/>
            <a:ext cx="8311513" cy="3295650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9" descr="whi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77195" y="2681959"/>
            <a:ext cx="1371487" cy="13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2A152-A2CD-4AD2-B75B-411CBA7C7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63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8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69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9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.png"/><Relationship Id="rId5" Type="http://schemas.openxmlformats.org/officeDocument/2006/relationships/image" Target="../media/image7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.png"/><Relationship Id="rId5" Type="http://schemas.openxmlformats.org/officeDocument/2006/relationships/image" Target="../media/image7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7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black">
          <a:xfrm>
            <a:off x="8258175" y="5838825"/>
            <a:ext cx="714375" cy="714375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dirty="0">
              <a:ea typeface="+mn-ea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-88900"/>
            <a:ext cx="790733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78898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6488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0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164883" name="Rectangle 1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20" descr="flatlogoV2_black-shadow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13738" y="588645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2" r:id="rId2"/>
    <p:sldLayoutId id="2147483691" r:id="rId3"/>
    <p:sldLayoutId id="2147483690" r:id="rId4"/>
    <p:sldLayoutId id="2147483689" r:id="rId5"/>
    <p:sldLayoutId id="2147483688" r:id="rId6"/>
    <p:sldLayoutId id="2147483687" r:id="rId7"/>
    <p:sldLayoutId id="2147483686" r:id="rId8"/>
    <p:sldLayoutId id="2147483685" r:id="rId9"/>
    <p:sldLayoutId id="2147483684" r:id="rId10"/>
    <p:sldLayoutId id="2147483683" r:id="rId11"/>
    <p:sldLayoutId id="2147483682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36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246188" indent="-22225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6081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522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9797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4369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7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49587BC-8399-44B1-982E-3C5BC0666F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black">
          <a:xfrm>
            <a:off x="8291513" y="5853113"/>
            <a:ext cx="666750" cy="666750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pic>
        <p:nvPicPr>
          <p:cNvPr id="7176" name="Picture 28" descr="flatlogoV2_black-shad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2685C15-CA52-4158-AB86-0F358B824E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black">
          <a:xfrm>
            <a:off x="8291513" y="5853113"/>
            <a:ext cx="666750" cy="666750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pic>
        <p:nvPicPr>
          <p:cNvPr id="8200" name="Picture 28" descr="flatlogoV2_black-shad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black">
          <a:xfrm>
            <a:off x="8258175" y="5838825"/>
            <a:ext cx="714375" cy="714375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368300"/>
            <a:ext cx="790733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78898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488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4883" name="Rectangle 1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0F1B04B-0638-46B6-ADA2-A3997E2260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20" descr="flatlogoV2_black-shad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3738" y="588645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36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38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246188" indent="-22225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16081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4" y="38100"/>
            <a:ext cx="8239125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47675" y="1310640"/>
            <a:ext cx="8239125" cy="100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350331" y="643498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000" dirty="0" smtClean="0">
                <a:solidFill>
                  <a:schemeClr val="accent4"/>
                </a:solidFill>
                <a:latin typeface="Museo Sans For Dell" pitchFamily="2" charset="0"/>
              </a:rPr>
              <a:t>Enterprise</a:t>
            </a:r>
            <a:r>
              <a:rPr lang="en-US" sz="1000" baseline="0" dirty="0" smtClean="0">
                <a:solidFill>
                  <a:schemeClr val="accent4"/>
                </a:solidFill>
                <a:latin typeface="Museo Sans For Dell" pitchFamily="2" charset="0"/>
              </a:rPr>
              <a:t> Product Group</a:t>
            </a:r>
            <a:endParaRPr lang="en-US" sz="1000" dirty="0">
              <a:solidFill>
                <a:schemeClr val="accent4"/>
              </a:solidFill>
              <a:latin typeface="Museo Sans For Dell" pitchFamily="2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sz="22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368300"/>
            <a:ext cx="8158162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43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81407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66927" name="Rectangle 1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0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DELL CONFIDENTIAL</a:t>
            </a:r>
          </a:p>
        </p:txBody>
      </p:sp>
      <p:sp>
        <p:nvSpPr>
          <p:cNvPr id="16692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6411311-7F3F-4505-93CB-2A271D842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1" r:id="rId3"/>
    <p:sldLayoutId id="2147483700" r:id="rId4"/>
    <p:sldLayoutId id="2147483699" r:id="rId5"/>
    <p:sldLayoutId id="2147483698" r:id="rId6"/>
    <p:sldLayoutId id="2147483697" r:id="rId7"/>
    <p:sldLayoutId id="2147483696" r:id="rId8"/>
    <p:sldLayoutId id="2147483695" r:id="rId9"/>
    <p:sldLayoutId id="2147483694" r:id="rId10"/>
    <p:sldLayoutId id="214748369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5pPr>
      <a:lvl6pPr marL="4572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6pPr>
      <a:lvl7pPr marL="9144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7pPr>
      <a:lvl8pPr marL="13716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8pPr>
      <a:lvl9pPr marL="1828800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lack" pitchFamily="34" charset="0"/>
        </a:defRPr>
      </a:lvl9pPr>
    </p:titleStyle>
    <p:bodyStyle>
      <a:lvl1pPr marL="236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Wingdings" pitchFamily="2" charset="2"/>
        <a:buChar char="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7467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2200">
          <a:solidFill>
            <a:schemeClr val="bg1"/>
          </a:solidFill>
          <a:latin typeface="+mn-lt"/>
        </a:defRPr>
      </a:lvl2pPr>
      <a:lvl3pPr marL="909638" indent="-220663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2000">
          <a:solidFill>
            <a:schemeClr val="bg1"/>
          </a:solidFill>
          <a:latin typeface="+mn-lt"/>
        </a:defRPr>
      </a:lvl3pPr>
      <a:lvl4pPr marL="1246188" indent="-22225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2000">
          <a:solidFill>
            <a:schemeClr val="bg1"/>
          </a:solidFill>
          <a:latin typeface="+mn-lt"/>
        </a:defRPr>
      </a:lvl4pPr>
      <a:lvl5pPr marL="16081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5pPr>
      <a:lvl6pPr marL="20653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6pPr>
      <a:lvl7pPr marL="25225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7pPr>
      <a:lvl8pPr marL="29797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8pPr>
      <a:lvl9pPr marL="3436938" indent="-2365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bg1"/>
        </a:buClr>
        <a:buFont typeface="Arial" charset="0"/>
        <a:buChar char="–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0" descr="06DGLO111_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5263" y="1285875"/>
            <a:ext cx="34766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16" descr="06060-002_f (2)"/>
          <p:cNvPicPr>
            <a:picLocks noChangeAspect="1" noChangeArrowheads="1"/>
          </p:cNvPicPr>
          <p:nvPr/>
        </p:nvPicPr>
        <p:blipFill>
          <a:blip r:embed="rId15" cstate="print">
            <a:lum bright="12000"/>
          </a:blip>
          <a:srcRect/>
          <a:stretch>
            <a:fillRect/>
          </a:stretch>
        </p:blipFill>
        <p:spPr bwMode="auto">
          <a:xfrm>
            <a:off x="233363" y="2851150"/>
            <a:ext cx="1589087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0625"/>
            <a:ext cx="82296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4775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  <p:sldLayoutId id="2147483712" r:id="rId3"/>
    <p:sldLayoutId id="2147483711" r:id="rId4"/>
    <p:sldLayoutId id="2147483710" r:id="rId5"/>
    <p:sldLayoutId id="2147483709" r:id="rId6"/>
    <p:sldLayoutId id="2147483708" r:id="rId7"/>
    <p:sldLayoutId id="2147483707" r:id="rId8"/>
    <p:sldLayoutId id="2147483706" r:id="rId9"/>
    <p:sldLayoutId id="2147483705" r:id="rId10"/>
    <p:sldLayoutId id="2147483704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438" y="6537325"/>
            <a:ext cx="16049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DELL CONFIDENTIAL</a:t>
            </a:r>
            <a:endParaRPr lang="en-US" dirty="0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black">
          <a:xfrm>
            <a:off x="8291513" y="5853113"/>
            <a:ext cx="666750" cy="666750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pic>
        <p:nvPicPr>
          <p:cNvPr id="1032" name="Picture 28" descr="flatlogoV2_black-shad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8291513" y="0"/>
            <a:ext cx="852487" cy="6858000"/>
            <a:chOff x="8291513" y="0"/>
            <a:chExt cx="852487" cy="6858000"/>
          </a:xfrm>
          <a:solidFill>
            <a:schemeClr val="accent2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black">
            <a:xfrm>
              <a:off x="8593138" y="0"/>
              <a:ext cx="550862" cy="6858000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black">
            <a:xfrm>
              <a:off x="8291513" y="5853113"/>
              <a:ext cx="666750" cy="666750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F2C7964-B602-4DA2-90B8-1D5FE21A4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28" descr="flatlogoV2_black-shad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6002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8291513" y="0"/>
            <a:ext cx="852487" cy="6858000"/>
            <a:chOff x="8291513" y="0"/>
            <a:chExt cx="852487" cy="6858000"/>
          </a:xfrm>
          <a:solidFill>
            <a:schemeClr val="accent3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black">
            <a:xfrm>
              <a:off x="8593138" y="0"/>
              <a:ext cx="550862" cy="6858000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black">
            <a:xfrm>
              <a:off x="8291513" y="5853113"/>
              <a:ext cx="666750" cy="666750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552FBB-3F7A-49B3-AD4D-9E7C8BAAD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9" name="Picture 28" descr="flatlogoV2_black-shad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6002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8291513" y="0"/>
            <a:ext cx="852487" cy="6858000"/>
            <a:chOff x="8291513" y="0"/>
            <a:chExt cx="852487" cy="6858000"/>
          </a:xfrm>
          <a:solidFill>
            <a:schemeClr val="accent4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black">
            <a:xfrm>
              <a:off x="8593138" y="0"/>
              <a:ext cx="550862" cy="6858000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black">
            <a:xfrm>
              <a:off x="8291513" y="5853113"/>
              <a:ext cx="666750" cy="666750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71600"/>
            <a:ext cx="7800975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19863"/>
            <a:ext cx="4810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E78AA0-56E1-46EF-AEB7-BA5EC7C2DE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03" name="Picture 28" descr="flatlogoV2_black-shad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21675" y="588010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kern="1200" cap="all" spc="-1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  <a:extLst/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73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8229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371600"/>
            <a:ext cx="82296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692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0125" y="6535738"/>
            <a:ext cx="48101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59ED9A0-CCEB-41E7-8228-2FA1197B2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transition spd="med">
    <p:wip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9pPr>
    </p:titleStyle>
    <p:bodyStyle>
      <a:lvl1pPr marL="236538" indent="-236538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597025" indent="-22542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0" name="Rectangle 6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black">
          <a:xfrm>
            <a:off x="8258175" y="5838825"/>
            <a:ext cx="714375" cy="714375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155575"/>
            <a:ext cx="7799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371600"/>
            <a:ext cx="7799387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4883" name="Rectangle 1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537325"/>
            <a:ext cx="4810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41A21F-C6D8-49A3-80BB-D78B1B75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52" name="Picture 20" descr="flatlogoV2_black-shadow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13738" y="588645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1775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>
          <a:solidFill>
            <a:schemeClr val="tx1"/>
          </a:solidFill>
          <a:latin typeface="+mn-lt"/>
        </a:defRPr>
      </a:lvl2pPr>
      <a:lvl3pPr marL="909638" indent="-2206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257300" indent="-23336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emf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Documents%20and%20Settings\Vishnu_murty\My%20Documents\PowerMgmtTool.vsd\Drawing\~Page-1\Sheet.193" TargetMode="External"/><Relationship Id="rId11" Type="http://schemas.openxmlformats.org/officeDocument/2006/relationships/oleObject" Target="file:///C:\Documents%20and%20Settings\Vishnu_murty\My%20Documents\PowerMgmtTool.vsd\Drawing\~Page-1\Sheet.191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16.emf"/><Relationship Id="rId4" Type="http://schemas.openxmlformats.org/officeDocument/2006/relationships/image" Target="../media/image18.png"/><Relationship Id="rId9" Type="http://schemas.openxmlformats.org/officeDocument/2006/relationships/oleObject" Target="file:///C:\Documents%20and%20Settings\Vishnu_murty\My%20Documents\PowerMgmtTool.vsd\Drawing\~Page-1\Sheet.19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3"/>
          <p:cNvSpPr>
            <a:spLocks noGrp="1"/>
          </p:cNvSpPr>
          <p:nvPr>
            <p:ph type="ctrTitle"/>
          </p:nvPr>
        </p:nvSpPr>
        <p:spPr>
          <a:xfrm>
            <a:off x="438150" y="2679490"/>
            <a:ext cx="6965950" cy="1006685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Web Based </a:t>
            </a:r>
            <a:r>
              <a:rPr lang="en-US" sz="2800" dirty="0"/>
              <a:t>Power Management </a:t>
            </a:r>
            <a:r>
              <a:rPr lang="en-US" sz="2800" dirty="0" smtClean="0"/>
              <a:t>Tool</a:t>
            </a:r>
            <a:endParaRPr lang="en-US" altLang="zh-TW" sz="2800" dirty="0" smtClean="0">
              <a:ea typeface="新細明體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924" y="4078014"/>
            <a:ext cx="449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Vishnu Murty</a:t>
            </a:r>
          </a:p>
          <a:p>
            <a:r>
              <a:rPr lang="en-US" sz="1600" dirty="0" smtClean="0">
                <a:latin typeface="+mn-lt"/>
              </a:rPr>
              <a:t>Subhan M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834348"/>
          </a:xfrm>
        </p:spPr>
        <p:txBody>
          <a:bodyPr/>
          <a:lstStyle/>
          <a:p>
            <a:r>
              <a:rPr lang="en-US" dirty="0"/>
              <a:t>Discovering </a:t>
            </a:r>
            <a:r>
              <a:rPr lang="en-US" dirty="0" smtClean="0"/>
              <a:t>Servers Dynamically </a:t>
            </a:r>
          </a:p>
          <a:p>
            <a:r>
              <a:rPr lang="en-US" dirty="0" smtClean="0"/>
              <a:t>User based Administration</a:t>
            </a:r>
          </a:p>
          <a:p>
            <a:r>
              <a:rPr lang="en-US" dirty="0" smtClean="0"/>
              <a:t>Detailed information about Servers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73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759182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2344231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How it Works</a:t>
            </a:r>
            <a:endParaRPr lang="en-US" dirty="0"/>
          </a:p>
          <a:p>
            <a:pPr marL="228600" marR="0" indent="-228600" algn="l" defTabSz="914400" rtl="0" eaLnBrk="1" fontAlgn="base" latinLnBrk="0" hangingPunct="1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>
                <a:solidFill>
                  <a:schemeClr val="bg2"/>
                </a:solidFill>
                <a:effectLst/>
                <a:latin typeface="Museo Sans For Dell" pitchFamily="2" charset="0"/>
                <a:ea typeface="Museo Sans For Dell" pitchFamily="2" charset="0"/>
                <a:cs typeface="+mn-cs"/>
              </a:rPr>
              <a:t>Development Overview</a:t>
            </a:r>
            <a:endParaRPr lang="en-US" sz="2200" dirty="0" smtClean="0">
              <a:effectLst/>
            </a:endParaRPr>
          </a:p>
          <a:p>
            <a:r>
              <a:rPr lang="en-US" sz="2200" b="0" baseline="0" dirty="0" smtClean="0">
                <a:solidFill>
                  <a:schemeClr val="bg2"/>
                </a:solidFill>
                <a:effectLst/>
                <a:latin typeface="Museo Sans For Dell" pitchFamily="2" charset="0"/>
                <a:ea typeface="Museo Sans For Dell" pitchFamily="2" charset="0"/>
                <a:cs typeface="+mn-cs"/>
              </a:rPr>
              <a:t>Tool operations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Next</a:t>
            </a:r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01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3046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7675" y="1310640"/>
            <a:ext cx="8229600" cy="443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bg1"/>
              </a:buClr>
              <a:buFont typeface="Arial" pitchFamily="34" charset="0"/>
              <a:buChar char="•"/>
              <a:defRPr sz="22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4675" indent="-2238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Sans For Dell" pitchFamily="2" charset="0"/>
              <a:buChar char="›"/>
              <a:defRPr sz="16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About Power Management Tool</a:t>
            </a:r>
          </a:p>
          <a:p>
            <a:pPr lvl="1"/>
            <a:r>
              <a:rPr lang="en-US" dirty="0" smtClean="0"/>
              <a:t>Monitoring Servers</a:t>
            </a:r>
          </a:p>
          <a:p>
            <a:pPr lvl="1"/>
            <a:r>
              <a:rPr lang="en-US" dirty="0" smtClean="0"/>
              <a:t>Manage Servers</a:t>
            </a:r>
          </a:p>
          <a:p>
            <a:pPr lvl="2"/>
            <a:r>
              <a:rPr lang="en-US" dirty="0" smtClean="0"/>
              <a:t>Power operations</a:t>
            </a:r>
          </a:p>
          <a:p>
            <a:pPr lvl="2"/>
            <a:r>
              <a:rPr lang="en-US" dirty="0" smtClean="0"/>
              <a:t>Scheduling operations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do we need </a:t>
            </a:r>
            <a:r>
              <a:rPr lang="en-US" dirty="0" smtClean="0"/>
              <a:t>this Tool</a:t>
            </a:r>
          </a:p>
          <a:p>
            <a:pPr lvl="1"/>
            <a:r>
              <a:rPr lang="en-US" dirty="0" smtClean="0"/>
              <a:t>Remote Management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Lab Inventory</a:t>
            </a:r>
          </a:p>
          <a:p>
            <a:r>
              <a:rPr lang="en-US" dirty="0" smtClean="0"/>
              <a:t>Where can we use </a:t>
            </a:r>
          </a:p>
          <a:p>
            <a:pPr lvl="1"/>
            <a:r>
              <a:rPr lang="en-US" dirty="0" smtClean="0"/>
              <a:t>Datacenters</a:t>
            </a:r>
          </a:p>
          <a:p>
            <a:pPr lvl="1"/>
            <a:r>
              <a:rPr lang="en-US" dirty="0" err="1" smtClean="0"/>
              <a:t>Testlabs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30" y="1376486"/>
            <a:ext cx="77438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Callout 13"/>
          <p:cNvSpPr/>
          <p:nvPr/>
        </p:nvSpPr>
        <p:spPr>
          <a:xfrm>
            <a:off x="3432073" y="2184661"/>
            <a:ext cx="2537363" cy="2383008"/>
          </a:xfrm>
          <a:prstGeom prst="cloudCallout">
            <a:avLst>
              <a:gd name="adj1" fmla="val -5562"/>
              <a:gd name="adj2" fmla="val -73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40" y="4879210"/>
            <a:ext cx="611835" cy="85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Curved Connector 27"/>
          <p:cNvCxnSpPr>
            <a:stCxn id="2059" idx="3"/>
            <a:endCxn id="2061" idx="2"/>
          </p:cNvCxnSpPr>
          <p:nvPr/>
        </p:nvCxnSpPr>
        <p:spPr>
          <a:xfrm flipV="1">
            <a:off x="2966546" y="2077687"/>
            <a:ext cx="3157271" cy="1405354"/>
          </a:xfrm>
          <a:prstGeom prst="curvedConnector2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053" idx="1"/>
            <a:endCxn id="2061" idx="1"/>
          </p:cNvCxnSpPr>
          <p:nvPr/>
        </p:nvCxnSpPr>
        <p:spPr>
          <a:xfrm rot="10800000" flipH="1">
            <a:off x="4978539" y="1658587"/>
            <a:ext cx="840477" cy="3648908"/>
          </a:xfrm>
          <a:prstGeom prst="curvedConnector3">
            <a:avLst>
              <a:gd name="adj1" fmla="val -27199"/>
            </a:avLst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71" y="3030603"/>
            <a:ext cx="9429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60" name="Object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17088"/>
              </p:ext>
            </p:extLst>
          </p:nvPr>
        </p:nvGraphicFramePr>
        <p:xfrm>
          <a:off x="1767189" y="3976203"/>
          <a:ext cx="14557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Visio" r:id="rId6" imgW="1456182" imgH="417052" progId="Visio.Drawing.11">
                  <p:link updateAutomatic="1"/>
                </p:oleObj>
              </mc:Choice>
              <mc:Fallback>
                <p:oleObj name="Visio" r:id="rId6" imgW="1456182" imgH="417052" progId="Visio.Drawing.11">
                  <p:link updateAutomatic="1"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189" y="3976203"/>
                        <a:ext cx="145573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17" y="1239487"/>
            <a:ext cx="60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62" name="Object 20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547808"/>
              </p:ext>
            </p:extLst>
          </p:nvPr>
        </p:nvGraphicFramePr>
        <p:xfrm>
          <a:off x="5717065" y="821974"/>
          <a:ext cx="9874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Visio" r:id="rId9" imgW="987123" imgH="417052" progId="Visio.Drawing.11">
                  <p:link updateAutomatic="1"/>
                </p:oleObj>
              </mc:Choice>
              <mc:Fallback>
                <p:oleObj name="Visio" r:id="rId9" imgW="987123" imgH="417052" progId="Visio.Drawing.11">
                  <p:link updateAutomatic="1"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065" y="821974"/>
                        <a:ext cx="98742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2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18092"/>
              </p:ext>
            </p:extLst>
          </p:nvPr>
        </p:nvGraphicFramePr>
        <p:xfrm>
          <a:off x="4834766" y="5735779"/>
          <a:ext cx="9842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Visio" r:id="rId11" imgW="984623" imgH="234529" progId="Visio.Drawing.11">
                  <p:link updateAutomatic="1"/>
                </p:oleObj>
              </mc:Choice>
              <mc:Fallback>
                <p:oleObj name="Visio" r:id="rId11" imgW="984623" imgH="234529" progId="Visio.Drawing.11">
                  <p:link updateAutomatic="1"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766" y="5735779"/>
                        <a:ext cx="984250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7134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956385" y="1048431"/>
            <a:ext cx="2731324" cy="34794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dirty="0" smtClean="0"/>
              <a:t>Management Server</a:t>
            </a:r>
            <a:endParaRPr lang="en-US" sz="1800" dirty="0"/>
          </a:p>
        </p:txBody>
      </p:sp>
      <p:sp>
        <p:nvSpPr>
          <p:cNvPr id="39" name="Rounded Rectangle 38"/>
          <p:cNvSpPr/>
          <p:nvPr/>
        </p:nvSpPr>
        <p:spPr>
          <a:xfrm>
            <a:off x="5413179" y="1048432"/>
            <a:ext cx="2731324" cy="34794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dirty="0" smtClean="0"/>
              <a:t>Server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3709" y="1787206"/>
            <a:ext cx="2223980" cy="2456233"/>
            <a:chOff x="1203709" y="1787206"/>
            <a:chExt cx="2223980" cy="2456233"/>
          </a:xfrm>
        </p:grpSpPr>
        <p:sp>
          <p:nvSpPr>
            <p:cNvPr id="7" name="Rounded Rectangle 6"/>
            <p:cNvSpPr/>
            <p:nvPr/>
          </p:nvSpPr>
          <p:spPr>
            <a:xfrm>
              <a:off x="1203710" y="2301312"/>
              <a:ext cx="2223977" cy="399811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Django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03711" y="2815418"/>
              <a:ext cx="2223978" cy="399811"/>
              <a:chOff x="1203711" y="3119247"/>
              <a:chExt cx="2223978" cy="399811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203711" y="3119247"/>
                <a:ext cx="1020611" cy="399811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MySQL</a:t>
                </a:r>
                <a:endParaRPr lang="en-US" sz="18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235208" y="3119247"/>
                <a:ext cx="1192481" cy="399811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IPMI tool</a:t>
                </a:r>
                <a:endParaRPr lang="en-US" sz="1800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1203711" y="3329524"/>
              <a:ext cx="2223978" cy="399811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Operating System</a:t>
              </a:r>
              <a:endParaRPr lang="en-US" sz="18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03709" y="3843628"/>
              <a:ext cx="2223978" cy="399811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Network Interface</a:t>
              </a:r>
              <a:endParaRPr lang="en-US" sz="18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03709" y="1787206"/>
              <a:ext cx="2223978" cy="399811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Web Interface</a:t>
              </a:r>
              <a:endParaRPr lang="en-US" sz="1800" dirty="0"/>
            </a:p>
          </p:txBody>
        </p:sp>
      </p:grpSp>
      <p:sp>
        <p:nvSpPr>
          <p:cNvPr id="11" name="Cloud Callout 10"/>
          <p:cNvSpPr/>
          <p:nvPr/>
        </p:nvSpPr>
        <p:spPr>
          <a:xfrm>
            <a:off x="3146393" y="4527903"/>
            <a:ext cx="2814452" cy="1585388"/>
          </a:xfrm>
          <a:prstGeom prst="cloudCallout">
            <a:avLst>
              <a:gd name="adj1" fmla="val -5562"/>
              <a:gd name="adj2" fmla="val -73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666854" y="2815419"/>
            <a:ext cx="2223978" cy="91391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Baseboard Management Controller</a:t>
            </a:r>
            <a:endParaRPr lang="en-US" sz="1800" dirty="0"/>
          </a:p>
        </p:txBody>
      </p:sp>
      <p:sp>
        <p:nvSpPr>
          <p:cNvPr id="38" name="Rounded Rectangle 37"/>
          <p:cNvSpPr/>
          <p:nvPr/>
        </p:nvSpPr>
        <p:spPr>
          <a:xfrm>
            <a:off x="5666852" y="3843628"/>
            <a:ext cx="2223978" cy="39981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Network Interface</a:t>
            </a:r>
            <a:endParaRPr lang="en-US" sz="1800" dirty="0"/>
          </a:p>
        </p:txBody>
      </p:sp>
      <p:cxnSp>
        <p:nvCxnSpPr>
          <p:cNvPr id="2048" name="Elbow Connector 2047"/>
          <p:cNvCxnSpPr>
            <a:stCxn id="11" idx="2"/>
            <a:endCxn id="39" idx="2"/>
          </p:cNvCxnSpPr>
          <p:nvPr/>
        </p:nvCxnSpPr>
        <p:spPr>
          <a:xfrm flipV="1">
            <a:off x="5958500" y="4527903"/>
            <a:ext cx="820341" cy="792694"/>
          </a:xfrm>
          <a:prstGeom prst="bentConnector2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0"/>
            <a:endCxn id="44" idx="2"/>
          </p:cNvCxnSpPr>
          <p:nvPr/>
        </p:nvCxnSpPr>
        <p:spPr>
          <a:xfrm rot="10800000">
            <a:off x="2322047" y="4527903"/>
            <a:ext cx="833076" cy="792695"/>
          </a:xfrm>
          <a:prstGeom prst="bentConnector2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9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2925929"/>
          </a:xfrm>
        </p:spPr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Mysql-server</a:t>
            </a:r>
            <a:endParaRPr lang="en-US" dirty="0"/>
          </a:p>
          <a:p>
            <a:pPr lvl="1"/>
            <a:r>
              <a:rPr lang="en-US" dirty="0" smtClean="0"/>
              <a:t>Python-Mysql</a:t>
            </a:r>
            <a:endParaRPr lang="en-US" dirty="0"/>
          </a:p>
          <a:p>
            <a:pPr lvl="1"/>
            <a:r>
              <a:rPr lang="en-US" dirty="0" err="1" smtClean="0"/>
              <a:t>Cherrypy</a:t>
            </a:r>
            <a:endParaRPr lang="en-US" dirty="0" smtClean="0"/>
          </a:p>
          <a:p>
            <a:pPr lvl="1"/>
            <a:r>
              <a:rPr lang="en-US" dirty="0" smtClean="0"/>
              <a:t>Django</a:t>
            </a:r>
          </a:p>
          <a:p>
            <a:pPr lvl="1"/>
            <a:r>
              <a:rPr lang="en-US" dirty="0" err="1" smtClean="0"/>
              <a:t>Ipmitool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3909788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server in power management </a:t>
            </a:r>
            <a:r>
              <a:rPr lang="en-US" dirty="0" smtClean="0"/>
              <a:t>tool</a:t>
            </a:r>
            <a:endParaRPr lang="en-US" dirty="0" smtClean="0"/>
          </a:p>
          <a:p>
            <a:r>
              <a:rPr lang="en-US" dirty="0" smtClean="0"/>
              <a:t>Modifying </a:t>
            </a:r>
            <a:r>
              <a:rPr lang="en-US" dirty="0"/>
              <a:t>server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Deleting </a:t>
            </a:r>
            <a:r>
              <a:rPr lang="en-US" dirty="0"/>
              <a:t>s</a:t>
            </a:r>
            <a:r>
              <a:rPr lang="en-US" dirty="0" smtClean="0"/>
              <a:t>erver details</a:t>
            </a:r>
          </a:p>
          <a:p>
            <a:r>
              <a:rPr lang="en-US" dirty="0" smtClean="0"/>
              <a:t>Scheduling power operation on servers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IPMI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the power status of server</a:t>
            </a:r>
          </a:p>
          <a:p>
            <a:pPr lvl="1"/>
            <a:r>
              <a:rPr lang="en-US" dirty="0"/>
              <a:t>Shutting down server</a:t>
            </a:r>
          </a:p>
          <a:p>
            <a:pPr lvl="1"/>
            <a:r>
              <a:rPr lang="en-US" dirty="0"/>
              <a:t>Starting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304699"/>
          </a:xfrm>
        </p:spPr>
        <p:txBody>
          <a:bodyPr/>
          <a:lstStyle/>
          <a:p>
            <a:r>
              <a:rPr lang="en-US" dirty="0" smtClean="0"/>
              <a:t>Video or Live 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530699-C1B0-4196-94D5-9BCFA633B8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2_Dell-Dark_by_jayse">
  <a:themeElements>
    <a:clrScheme name="2_Dell-Dark_by_jayse 1">
      <a:dk1>
        <a:srgbClr val="000000"/>
      </a:dk1>
      <a:lt1>
        <a:srgbClr val="FFFFFF"/>
      </a:lt1>
      <a:dk2>
        <a:srgbClr val="006EC7"/>
      </a:dk2>
      <a:lt2>
        <a:srgbClr val="B6B8BA"/>
      </a:lt2>
      <a:accent1>
        <a:srgbClr val="006EC7"/>
      </a:accent1>
      <a:accent2>
        <a:srgbClr val="61913D"/>
      </a:accent2>
      <a:accent3>
        <a:srgbClr val="FFFFFF"/>
      </a:accent3>
      <a:accent4>
        <a:srgbClr val="000000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2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ll-Dark_by_jayse 1">
        <a:dk1>
          <a:srgbClr val="000000"/>
        </a:dk1>
        <a:lt1>
          <a:srgbClr val="FFFFFF"/>
        </a:lt1>
        <a:dk2>
          <a:srgbClr val="006EC7"/>
        </a:dk2>
        <a:lt2>
          <a:srgbClr val="B6B8BA"/>
        </a:lt2>
        <a:accent1>
          <a:srgbClr val="006EC7"/>
        </a:accent1>
        <a:accent2>
          <a:srgbClr val="61913D"/>
        </a:accent2>
        <a:accent3>
          <a:srgbClr val="FFFFFF"/>
        </a:accent3>
        <a:accent4>
          <a:srgbClr val="000000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Dell-PPT2007Template-V2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Dell-PPT2007Template-V2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_Dell-Dark_by_jayse">
  <a:themeElements>
    <a:clrScheme name="2_Dell-Dark_by_jayse 1">
      <a:dk1>
        <a:srgbClr val="000000"/>
      </a:dk1>
      <a:lt1>
        <a:srgbClr val="FFFFFF"/>
      </a:lt1>
      <a:dk2>
        <a:srgbClr val="006EC7"/>
      </a:dk2>
      <a:lt2>
        <a:srgbClr val="B6B8BA"/>
      </a:lt2>
      <a:accent1>
        <a:srgbClr val="006EC7"/>
      </a:accent1>
      <a:accent2>
        <a:srgbClr val="61913D"/>
      </a:accent2>
      <a:accent3>
        <a:srgbClr val="FFFFFF"/>
      </a:accent3>
      <a:accent4>
        <a:srgbClr val="000000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2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ll-Dark_by_jayse 1">
        <a:dk1>
          <a:srgbClr val="000000"/>
        </a:dk1>
        <a:lt1>
          <a:srgbClr val="FFFFFF"/>
        </a:lt1>
        <a:dk2>
          <a:srgbClr val="006EC7"/>
        </a:dk2>
        <a:lt2>
          <a:srgbClr val="B6B8BA"/>
        </a:lt2>
        <a:accent1>
          <a:srgbClr val="006EC7"/>
        </a:accent1>
        <a:accent2>
          <a:srgbClr val="61913D"/>
        </a:accent2>
        <a:accent3>
          <a:srgbClr val="FFFFFF"/>
        </a:accent3>
        <a:accent4>
          <a:srgbClr val="000000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x3_Dell_PPTX_Template_BW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B7295A"/>
      </a:accent1>
      <a:accent2>
        <a:srgbClr val="F2AF00"/>
      </a:accent2>
      <a:accent3>
        <a:srgbClr val="7AB800"/>
      </a:accent3>
      <a:accent4>
        <a:srgbClr val="AAAAAA"/>
      </a:accent4>
      <a:accent5>
        <a:srgbClr val="6E2585"/>
      </a:accent5>
      <a:accent6>
        <a:srgbClr val="3084B6"/>
      </a:accent6>
      <a:hlink>
        <a:srgbClr val="DC5034"/>
      </a:hlink>
      <a:folHlink>
        <a:srgbClr val="009BBB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ell-Dark_by_jayse">
  <a:themeElements>
    <a:clrScheme name="3_Dell-Dark_by_jayse 1">
      <a:dk1>
        <a:srgbClr val="000000"/>
      </a:dk1>
      <a:lt1>
        <a:srgbClr val="FFFFFF"/>
      </a:lt1>
      <a:dk2>
        <a:srgbClr val="006EC7"/>
      </a:dk2>
      <a:lt2>
        <a:srgbClr val="B6B8BA"/>
      </a:lt2>
      <a:accent1>
        <a:srgbClr val="006EC7"/>
      </a:accent1>
      <a:accent2>
        <a:srgbClr val="61913D"/>
      </a:accent2>
      <a:accent3>
        <a:srgbClr val="FFFFFF"/>
      </a:accent3>
      <a:accent4>
        <a:srgbClr val="000000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3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ll-Dark_by_jayse 1">
        <a:dk1>
          <a:srgbClr val="000000"/>
        </a:dk1>
        <a:lt1>
          <a:srgbClr val="FFFFFF"/>
        </a:lt1>
        <a:dk2>
          <a:srgbClr val="006EC7"/>
        </a:dk2>
        <a:lt2>
          <a:srgbClr val="B6B8BA"/>
        </a:lt2>
        <a:accent1>
          <a:srgbClr val="006EC7"/>
        </a:accent1>
        <a:accent2>
          <a:srgbClr val="61913D"/>
        </a:accent2>
        <a:accent3>
          <a:srgbClr val="FFFFFF"/>
        </a:accent3>
        <a:accent4>
          <a:srgbClr val="000000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99"/>
      </a:hlink>
      <a:folHlink>
        <a:srgbClr val="333399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99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ll-PPT2007Template-V2">
  <a:themeElements>
    <a:clrScheme name="Custom 2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FFFFFF"/>
      </a:hlink>
      <a:folHlink>
        <a:srgbClr val="FFFFFF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ll_Green_Sidebar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ll_Yellow_Sidebar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Dell_Red_Sidebar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DELL THEME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Dell_Blue_Background">
  <a:themeElements>
    <a:clrScheme name="Dell Dark">
      <a:dk1>
        <a:srgbClr val="0066CC"/>
      </a:dk1>
      <a:lt1>
        <a:srgbClr val="FFFFFF"/>
      </a:lt1>
      <a:dk2>
        <a:srgbClr val="000000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3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3_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Dell_White_Background">
  <a:themeElements>
    <a:clrScheme name="Dell White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66CC"/>
      </a:accent1>
      <a:accent2>
        <a:srgbClr val="6A963B"/>
      </a:accent2>
      <a:accent3>
        <a:srgbClr val="EAAB00"/>
      </a:accent3>
      <a:accent4>
        <a:srgbClr val="D52B1E"/>
      </a:accent4>
      <a:accent5>
        <a:srgbClr val="6AADE4"/>
      </a:accent5>
      <a:accent6>
        <a:srgbClr val="FF6E00"/>
      </a:accent6>
      <a:hlink>
        <a:srgbClr val="0066CC"/>
      </a:hlink>
      <a:folHlink>
        <a:srgbClr val="747678"/>
      </a:folHlink>
    </a:clrScheme>
    <a:fontScheme name="2_Dell-Dark_by_jays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>
    <a:extraClrScheme>
      <a:clrScheme name="2_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96778</TotalTime>
  <Words>178</Words>
  <Application>Microsoft Office PowerPoint</Application>
  <PresentationFormat>On-screen Show (4:3)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13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2_Dell-Dark_by_jayse</vt:lpstr>
      <vt:lpstr>3_Dell-Dark_by_jayse</vt:lpstr>
      <vt:lpstr>1_Custom Design</vt:lpstr>
      <vt:lpstr>Dell-PPT2007Template-V2</vt:lpstr>
      <vt:lpstr>Dell_Green_Sidebar</vt:lpstr>
      <vt:lpstr>Dell_Yellow_Sidebar</vt:lpstr>
      <vt:lpstr>Dell_Red_Sidebar</vt:lpstr>
      <vt:lpstr>Dell_Blue_Background</vt:lpstr>
      <vt:lpstr>Dell_White_Background</vt:lpstr>
      <vt:lpstr>1_Dell-PPT2007Template-V2</vt:lpstr>
      <vt:lpstr>2_Dell-PPT2007Template-V2</vt:lpstr>
      <vt:lpstr>4_Dell-Dark_by_jayse</vt:lpstr>
      <vt:lpstr>4x3_Dell_PPTX_Template_BW1</vt:lpstr>
      <vt:lpstr>C:\Documents and Settings\Vishnu_murty\My Documents\PowerMgmtTool.vsd\Drawing\~Page-1\Sheet.193</vt:lpstr>
      <vt:lpstr>C:\Documents and Settings\Vishnu_murty\My Documents\PowerMgmtTool.vsd\Drawing\~Page-1\Sheet.192</vt:lpstr>
      <vt:lpstr>C:\Documents and Settings\Vishnu_murty\My Documents\PowerMgmtTool.vsd\Drawing\~Page-1\Sheet.191</vt:lpstr>
      <vt:lpstr>  Web Based Power Management Tool</vt:lpstr>
      <vt:lpstr>Contents</vt:lpstr>
      <vt:lpstr>Introduction</vt:lpstr>
      <vt:lpstr>Block Diagram</vt:lpstr>
      <vt:lpstr>How It Works</vt:lpstr>
      <vt:lpstr>How It Works</vt:lpstr>
      <vt:lpstr>Development Overview</vt:lpstr>
      <vt:lpstr>Tool operations</vt:lpstr>
      <vt:lpstr>Demo</vt:lpstr>
      <vt:lpstr>What Next</vt:lpstr>
      <vt:lpstr>Questions</vt:lpstr>
    </vt:vector>
  </TitlesOfParts>
  <Company>Clarity Creative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</dc:title>
  <dc:subject>Coding Standards</dc:subject>
  <dc:creator>Sridhar K</dc:creator>
  <cp:lastModifiedBy>Vishnu_murty</cp:lastModifiedBy>
  <cp:revision>3947</cp:revision>
  <cp:lastPrinted>2000-07-17T22:36:56Z</cp:lastPrinted>
  <dcterms:created xsi:type="dcterms:W3CDTF">1997-05-08T01:17:06Z</dcterms:created>
  <dcterms:modified xsi:type="dcterms:W3CDTF">2010-09-24T13:12:59Z</dcterms:modified>
</cp:coreProperties>
</file>