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0" r:id="rId2"/>
    <p:sldId id="271" r:id="rId3"/>
    <p:sldId id="272" r:id="rId4"/>
    <p:sldId id="257" r:id="rId5"/>
    <p:sldId id="273" r:id="rId6"/>
    <p:sldId id="258" r:id="rId7"/>
    <p:sldId id="277" r:id="rId8"/>
    <p:sldId id="261" r:id="rId9"/>
    <p:sldId id="274" r:id="rId10"/>
    <p:sldId id="268" r:id="rId11"/>
    <p:sldId id="275" r:id="rId12"/>
    <p:sldId id="267" r:id="rId13"/>
    <p:sldId id="276" r:id="rId14"/>
    <p:sldId id="262" r:id="rId15"/>
    <p:sldId id="278" r:id="rId16"/>
    <p:sldId id="264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 showGuides="1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0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2A912-52BF-4E58-9FF1-F5954D0A222B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EFEEC-5337-4BE5-A8F6-D9A249406C2C}">
      <dgm:prSet phldrT="[Text]" custT="1"/>
      <dgm:spPr/>
      <dgm:t>
        <a:bodyPr/>
        <a:lstStyle/>
        <a:p>
          <a:r>
            <a:rPr lang="en-US" sz="4000" cap="small" baseline="0" dirty="0" smtClean="0"/>
            <a:t>Audio</a:t>
          </a:r>
          <a:endParaRPr lang="en-US" sz="4000" cap="small" baseline="0" dirty="0"/>
        </a:p>
      </dgm:t>
    </dgm:pt>
    <dgm:pt modelId="{8F04DE44-3F4C-4943-9487-829B577E6BF7}" type="parTrans" cxnId="{288918BC-75BF-4328-9EAE-355847EA0516}">
      <dgm:prSet/>
      <dgm:spPr/>
      <dgm:t>
        <a:bodyPr/>
        <a:lstStyle/>
        <a:p>
          <a:endParaRPr lang="en-US" cap="small" baseline="0"/>
        </a:p>
      </dgm:t>
    </dgm:pt>
    <dgm:pt modelId="{6A1271A0-0340-4330-93E8-A0681E32B553}" type="sibTrans" cxnId="{288918BC-75BF-4328-9EAE-355847EA0516}">
      <dgm:prSet/>
      <dgm:spPr/>
      <dgm:t>
        <a:bodyPr/>
        <a:lstStyle/>
        <a:p>
          <a:endParaRPr lang="en-US" cap="small" baseline="0"/>
        </a:p>
      </dgm:t>
    </dgm:pt>
    <dgm:pt modelId="{84278240-9530-4090-9152-0E350FF28CCB}">
      <dgm:prSet phldrT="[Text]" custT="1"/>
      <dgm:spPr/>
      <dgm:t>
        <a:bodyPr/>
        <a:lstStyle/>
        <a:p>
          <a:r>
            <a:rPr lang="en-US" sz="4000" cap="small" baseline="0" dirty="0" smtClean="0"/>
            <a:t>Video</a:t>
          </a:r>
          <a:endParaRPr lang="en-US" sz="4000" cap="small" baseline="0" dirty="0"/>
        </a:p>
      </dgm:t>
    </dgm:pt>
    <dgm:pt modelId="{81B26548-8533-4087-A354-2E576B793961}" type="parTrans" cxnId="{2469E63A-6ED9-4BF5-927B-41E1CAB5C74A}">
      <dgm:prSet/>
      <dgm:spPr/>
      <dgm:t>
        <a:bodyPr/>
        <a:lstStyle/>
        <a:p>
          <a:endParaRPr lang="en-US" cap="small" baseline="0"/>
        </a:p>
      </dgm:t>
    </dgm:pt>
    <dgm:pt modelId="{E716512A-61A4-4211-A9A8-ABB2D9ED0BC0}" type="sibTrans" cxnId="{2469E63A-6ED9-4BF5-927B-41E1CAB5C74A}">
      <dgm:prSet/>
      <dgm:spPr/>
      <dgm:t>
        <a:bodyPr/>
        <a:lstStyle/>
        <a:p>
          <a:endParaRPr lang="en-US" cap="small" baseline="0"/>
        </a:p>
      </dgm:t>
    </dgm:pt>
    <dgm:pt modelId="{DB3920A9-2C49-427B-8C3C-DC6F879638FC}">
      <dgm:prSet phldrT="[Text]" custT="1"/>
      <dgm:spPr/>
      <dgm:t>
        <a:bodyPr/>
        <a:lstStyle/>
        <a:p>
          <a:r>
            <a:rPr lang="en-US" sz="4000" cap="small" baseline="0" dirty="0" smtClean="0"/>
            <a:t>Streaming</a:t>
          </a:r>
          <a:endParaRPr lang="en-US" sz="4000" cap="small" baseline="0" dirty="0"/>
        </a:p>
      </dgm:t>
    </dgm:pt>
    <dgm:pt modelId="{F76DDC92-0CA9-499D-B729-04B918583337}" type="parTrans" cxnId="{39F2A3B3-BAF9-492E-90B6-007B4773C421}">
      <dgm:prSet/>
      <dgm:spPr/>
      <dgm:t>
        <a:bodyPr/>
        <a:lstStyle/>
        <a:p>
          <a:endParaRPr lang="en-US" cap="small" baseline="0"/>
        </a:p>
      </dgm:t>
    </dgm:pt>
    <dgm:pt modelId="{0A2B5C9A-8CFC-45FD-A256-229C64E448B9}" type="sibTrans" cxnId="{39F2A3B3-BAF9-492E-90B6-007B4773C421}">
      <dgm:prSet/>
      <dgm:spPr/>
      <dgm:t>
        <a:bodyPr/>
        <a:lstStyle/>
        <a:p>
          <a:endParaRPr lang="en-US" cap="small" baseline="0"/>
        </a:p>
      </dgm:t>
    </dgm:pt>
    <dgm:pt modelId="{FB2F7A4D-4E81-4A79-B2C1-16E470F7E7C7}">
      <dgm:prSet phldrT="[Text]" custT="1"/>
      <dgm:spPr/>
      <dgm:t>
        <a:bodyPr/>
        <a:lstStyle/>
        <a:p>
          <a:r>
            <a:rPr lang="en-US" sz="4000" cap="small" baseline="0" dirty="0" smtClean="0"/>
            <a:t>Recording</a:t>
          </a:r>
          <a:endParaRPr lang="en-US" sz="4000" cap="small" baseline="0" dirty="0"/>
        </a:p>
      </dgm:t>
    </dgm:pt>
    <dgm:pt modelId="{D2A65F27-772C-4527-83D3-BF424F70F930}" type="parTrans" cxnId="{58C962A2-DE6E-45E6-A82C-35A477024093}">
      <dgm:prSet/>
      <dgm:spPr/>
      <dgm:t>
        <a:bodyPr/>
        <a:lstStyle/>
        <a:p>
          <a:endParaRPr lang="en-US" cap="small" baseline="0"/>
        </a:p>
      </dgm:t>
    </dgm:pt>
    <dgm:pt modelId="{A79A243B-5A9D-4820-97A7-7592402E5FF8}" type="sibTrans" cxnId="{58C962A2-DE6E-45E6-A82C-35A477024093}">
      <dgm:prSet/>
      <dgm:spPr/>
      <dgm:t>
        <a:bodyPr/>
        <a:lstStyle/>
        <a:p>
          <a:endParaRPr lang="en-US" cap="small" baseline="0"/>
        </a:p>
      </dgm:t>
    </dgm:pt>
    <dgm:pt modelId="{50861088-C777-49C1-903A-7C6C4EFBF421}">
      <dgm:prSet phldrT="[Text]" custT="1"/>
      <dgm:spPr/>
      <dgm:t>
        <a:bodyPr/>
        <a:lstStyle/>
        <a:p>
          <a:r>
            <a:rPr lang="en-US" sz="4000" cap="small" baseline="0" dirty="0" smtClean="0"/>
            <a:t>Editing</a:t>
          </a:r>
          <a:endParaRPr lang="en-US" sz="4000" cap="small" baseline="0" dirty="0"/>
        </a:p>
      </dgm:t>
    </dgm:pt>
    <dgm:pt modelId="{19E40820-7ABD-49D0-B36A-9EC9AE043EE5}" type="parTrans" cxnId="{FEC5EDE3-3F92-43B2-A7BC-972E60BE58FD}">
      <dgm:prSet/>
      <dgm:spPr/>
      <dgm:t>
        <a:bodyPr/>
        <a:lstStyle/>
        <a:p>
          <a:endParaRPr lang="en-US"/>
        </a:p>
      </dgm:t>
    </dgm:pt>
    <dgm:pt modelId="{102992A9-38F1-4CBF-9B50-C38F5C2FDAEC}" type="sibTrans" cxnId="{FEC5EDE3-3F92-43B2-A7BC-972E60BE58FD}">
      <dgm:prSet/>
      <dgm:spPr/>
      <dgm:t>
        <a:bodyPr/>
        <a:lstStyle/>
        <a:p>
          <a:endParaRPr lang="en-US"/>
        </a:p>
      </dgm:t>
    </dgm:pt>
    <dgm:pt modelId="{A472E8E7-CB72-4FD9-8FC0-4168A0C47541}" type="pres">
      <dgm:prSet presAssocID="{5222A912-52BF-4E58-9FF1-F5954D0A22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1B10E9-BC2A-45B0-AAF8-0AAA5E0C1F9E}" type="pres">
      <dgm:prSet presAssocID="{70BEFEEC-5337-4BE5-A8F6-D9A249406C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D767A-DD49-47C3-909E-286D483A0450}" type="pres">
      <dgm:prSet presAssocID="{6A1271A0-0340-4330-93E8-A0681E32B553}" presName="sibTrans" presStyleCnt="0"/>
      <dgm:spPr/>
    </dgm:pt>
    <dgm:pt modelId="{B07D07F9-5574-40B3-9CE3-E18BA397F27D}" type="pres">
      <dgm:prSet presAssocID="{84278240-9530-4090-9152-0E350FF28C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F8AE-68FF-4451-8DDD-BC93CAA7F706}" type="pres">
      <dgm:prSet presAssocID="{E716512A-61A4-4211-A9A8-ABB2D9ED0BC0}" presName="sibTrans" presStyleCnt="0"/>
      <dgm:spPr/>
    </dgm:pt>
    <dgm:pt modelId="{37389378-25EA-4E1B-8DAA-28D6C21984D3}" type="pres">
      <dgm:prSet presAssocID="{DB3920A9-2C49-427B-8C3C-DC6F879638FC}" presName="node" presStyleLbl="node1" presStyleIdx="2" presStyleCnt="5" custScaleX="144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444B2-4C01-4772-97FC-47D8CD625A43}" type="pres">
      <dgm:prSet presAssocID="{0A2B5C9A-8CFC-45FD-A256-229C64E448B9}" presName="sibTrans" presStyleCnt="0"/>
      <dgm:spPr/>
    </dgm:pt>
    <dgm:pt modelId="{DD8CB344-1296-4D4E-A752-DC36CDD02A44}" type="pres">
      <dgm:prSet presAssocID="{FB2F7A4D-4E81-4A79-B2C1-16E470F7E7C7}" presName="node" presStyleLbl="node1" presStyleIdx="3" presStyleCnt="5" custScaleX="138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8526F-B870-4990-8387-BC4F71417486}" type="pres">
      <dgm:prSet presAssocID="{A79A243B-5A9D-4820-97A7-7592402E5FF8}" presName="sibTrans" presStyleCnt="0"/>
      <dgm:spPr/>
    </dgm:pt>
    <dgm:pt modelId="{81A88214-A48B-4421-8EDE-03AF665A4A21}" type="pres">
      <dgm:prSet presAssocID="{50861088-C777-49C1-903A-7C6C4EFBF4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EB3F5-A4F0-428F-96C6-C9A042603B06}" type="presOf" srcId="{5222A912-52BF-4E58-9FF1-F5954D0A222B}" destId="{A472E8E7-CB72-4FD9-8FC0-4168A0C47541}" srcOrd="0" destOrd="0" presId="urn:microsoft.com/office/officeart/2005/8/layout/default"/>
    <dgm:cxn modelId="{FEC5EDE3-3F92-43B2-A7BC-972E60BE58FD}" srcId="{5222A912-52BF-4E58-9FF1-F5954D0A222B}" destId="{50861088-C777-49C1-903A-7C6C4EFBF421}" srcOrd="4" destOrd="0" parTransId="{19E40820-7ABD-49D0-B36A-9EC9AE043EE5}" sibTransId="{102992A9-38F1-4CBF-9B50-C38F5C2FDAEC}"/>
    <dgm:cxn modelId="{39F2A3B3-BAF9-492E-90B6-007B4773C421}" srcId="{5222A912-52BF-4E58-9FF1-F5954D0A222B}" destId="{DB3920A9-2C49-427B-8C3C-DC6F879638FC}" srcOrd="2" destOrd="0" parTransId="{F76DDC92-0CA9-499D-B729-04B918583337}" sibTransId="{0A2B5C9A-8CFC-45FD-A256-229C64E448B9}"/>
    <dgm:cxn modelId="{48593937-B144-42F0-AC0C-F92E7FA971E7}" type="presOf" srcId="{FB2F7A4D-4E81-4A79-B2C1-16E470F7E7C7}" destId="{DD8CB344-1296-4D4E-A752-DC36CDD02A44}" srcOrd="0" destOrd="0" presId="urn:microsoft.com/office/officeart/2005/8/layout/default"/>
    <dgm:cxn modelId="{58C962A2-DE6E-45E6-A82C-35A477024093}" srcId="{5222A912-52BF-4E58-9FF1-F5954D0A222B}" destId="{FB2F7A4D-4E81-4A79-B2C1-16E470F7E7C7}" srcOrd="3" destOrd="0" parTransId="{D2A65F27-772C-4527-83D3-BF424F70F930}" sibTransId="{A79A243B-5A9D-4820-97A7-7592402E5FF8}"/>
    <dgm:cxn modelId="{288918BC-75BF-4328-9EAE-355847EA0516}" srcId="{5222A912-52BF-4E58-9FF1-F5954D0A222B}" destId="{70BEFEEC-5337-4BE5-A8F6-D9A249406C2C}" srcOrd="0" destOrd="0" parTransId="{8F04DE44-3F4C-4943-9487-829B577E6BF7}" sibTransId="{6A1271A0-0340-4330-93E8-A0681E32B553}"/>
    <dgm:cxn modelId="{30F902C2-8FF3-4948-8092-1D9AD9659961}" type="presOf" srcId="{84278240-9530-4090-9152-0E350FF28CCB}" destId="{B07D07F9-5574-40B3-9CE3-E18BA397F27D}" srcOrd="0" destOrd="0" presId="urn:microsoft.com/office/officeart/2005/8/layout/default"/>
    <dgm:cxn modelId="{2469E63A-6ED9-4BF5-927B-41E1CAB5C74A}" srcId="{5222A912-52BF-4E58-9FF1-F5954D0A222B}" destId="{84278240-9530-4090-9152-0E350FF28CCB}" srcOrd="1" destOrd="0" parTransId="{81B26548-8533-4087-A354-2E576B793961}" sibTransId="{E716512A-61A4-4211-A9A8-ABB2D9ED0BC0}"/>
    <dgm:cxn modelId="{3504C4C1-C67A-41F3-B317-603F76A76D79}" type="presOf" srcId="{70BEFEEC-5337-4BE5-A8F6-D9A249406C2C}" destId="{551B10E9-BC2A-45B0-AAF8-0AAA5E0C1F9E}" srcOrd="0" destOrd="0" presId="urn:microsoft.com/office/officeart/2005/8/layout/default"/>
    <dgm:cxn modelId="{F2E5BD3F-9E30-4FCD-A655-3A7F60C28CFA}" type="presOf" srcId="{50861088-C777-49C1-903A-7C6C4EFBF421}" destId="{81A88214-A48B-4421-8EDE-03AF665A4A21}" srcOrd="0" destOrd="0" presId="urn:microsoft.com/office/officeart/2005/8/layout/default"/>
    <dgm:cxn modelId="{1A3508E2-2C2F-4F89-A585-9E02BA62D583}" type="presOf" srcId="{DB3920A9-2C49-427B-8C3C-DC6F879638FC}" destId="{37389378-25EA-4E1B-8DAA-28D6C21984D3}" srcOrd="0" destOrd="0" presId="urn:microsoft.com/office/officeart/2005/8/layout/default"/>
    <dgm:cxn modelId="{28A6B0A5-031F-48FE-9114-BF495970D2FB}" type="presParOf" srcId="{A472E8E7-CB72-4FD9-8FC0-4168A0C47541}" destId="{551B10E9-BC2A-45B0-AAF8-0AAA5E0C1F9E}" srcOrd="0" destOrd="0" presId="urn:microsoft.com/office/officeart/2005/8/layout/default"/>
    <dgm:cxn modelId="{C453318B-1E2F-4095-968E-B7497FD8A90C}" type="presParOf" srcId="{A472E8E7-CB72-4FD9-8FC0-4168A0C47541}" destId="{C56D767A-DD49-47C3-909E-286D483A0450}" srcOrd="1" destOrd="0" presId="urn:microsoft.com/office/officeart/2005/8/layout/default"/>
    <dgm:cxn modelId="{A9F11B13-8104-4172-9000-6BA19C34A293}" type="presParOf" srcId="{A472E8E7-CB72-4FD9-8FC0-4168A0C47541}" destId="{B07D07F9-5574-40B3-9CE3-E18BA397F27D}" srcOrd="2" destOrd="0" presId="urn:microsoft.com/office/officeart/2005/8/layout/default"/>
    <dgm:cxn modelId="{D23739FE-52EC-4FE6-BD63-5C2CB7D416A0}" type="presParOf" srcId="{A472E8E7-CB72-4FD9-8FC0-4168A0C47541}" destId="{4710F8AE-68FF-4451-8DDD-BC93CAA7F706}" srcOrd="3" destOrd="0" presId="urn:microsoft.com/office/officeart/2005/8/layout/default"/>
    <dgm:cxn modelId="{524801AE-6671-469E-9694-1A809F59E365}" type="presParOf" srcId="{A472E8E7-CB72-4FD9-8FC0-4168A0C47541}" destId="{37389378-25EA-4E1B-8DAA-28D6C21984D3}" srcOrd="4" destOrd="0" presId="urn:microsoft.com/office/officeart/2005/8/layout/default"/>
    <dgm:cxn modelId="{53338799-F3B7-4344-87BB-AFA9E9355D24}" type="presParOf" srcId="{A472E8E7-CB72-4FD9-8FC0-4168A0C47541}" destId="{D3D444B2-4C01-4772-97FC-47D8CD625A43}" srcOrd="5" destOrd="0" presId="urn:microsoft.com/office/officeart/2005/8/layout/default"/>
    <dgm:cxn modelId="{461C2108-52D0-4108-BABC-7266F680F3DE}" type="presParOf" srcId="{A472E8E7-CB72-4FD9-8FC0-4168A0C47541}" destId="{DD8CB344-1296-4D4E-A752-DC36CDD02A44}" srcOrd="6" destOrd="0" presId="urn:microsoft.com/office/officeart/2005/8/layout/default"/>
    <dgm:cxn modelId="{84F4D6D2-DDAC-4D4C-B82C-D6C9DA2190BA}" type="presParOf" srcId="{A472E8E7-CB72-4FD9-8FC0-4168A0C47541}" destId="{1D88526F-B870-4990-8387-BC4F71417486}" srcOrd="7" destOrd="0" presId="urn:microsoft.com/office/officeart/2005/8/layout/default"/>
    <dgm:cxn modelId="{FC244076-6D7A-4378-8884-A527ED2DED3C}" type="presParOf" srcId="{A472E8E7-CB72-4FD9-8FC0-4168A0C47541}" destId="{81A88214-A48B-4421-8EDE-03AF665A4A2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tcpclientsrc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autovideosink</a:t>
          </a:r>
          <a:endParaRPr lang="en-US" dirty="0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7063AC93-ED43-4F81-8833-65C16920296C}" type="presOf" srcId="{4F87BAFF-D2BE-4A08-A2F1-021B24A2B498}" destId="{FFDFC3AE-CC9F-4995-B602-629F2BFABB44}" srcOrd="1" destOrd="0" presId="urn:microsoft.com/office/officeart/2005/8/layout/process1"/>
    <dgm:cxn modelId="{3CAF68C4-B660-4E5A-BF29-0CD1BA69A56B}" type="presOf" srcId="{FCC7C079-623C-4A75-BF30-906A0FC42676}" destId="{1E7925EB-E94C-41B7-8553-73A72296F8C0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D77A74AC-579C-4332-A7A0-6993F9AEEEE6}" type="presOf" srcId="{1B618E71-D378-4658-AD31-22CE2CB58D3C}" destId="{8042DE76-83E0-473B-BFEC-2934EE4EDCFE}" srcOrd="0" destOrd="0" presId="urn:microsoft.com/office/officeart/2005/8/layout/process1"/>
    <dgm:cxn modelId="{4B1D89D4-AD43-4E19-BB48-A9787CBA4912}" type="presOf" srcId="{7C1B2811-A08B-4110-AA7A-CE00A1ED436D}" destId="{7D4B7502-8EC9-4917-9901-D5EA614F3A72}" srcOrd="0" destOrd="0" presId="urn:microsoft.com/office/officeart/2005/8/layout/process1"/>
    <dgm:cxn modelId="{A2212036-06A9-4640-AFC0-0F8FB41DE09A}" type="presOf" srcId="{61C7B099-F7A7-4D6D-ACA7-68320F835379}" destId="{375C2311-2246-4F98-80CC-F3F797E60313}" srcOrd="1" destOrd="0" presId="urn:microsoft.com/office/officeart/2005/8/layout/process1"/>
    <dgm:cxn modelId="{00DD4F30-4587-46F3-9125-5996C20FC326}" type="presOf" srcId="{909C603A-C22F-4650-87DC-131960C49B02}" destId="{570E9E96-EF4C-43C3-940A-33B03DB062EA}" srcOrd="0" destOrd="0" presId="urn:microsoft.com/office/officeart/2005/8/layout/process1"/>
    <dgm:cxn modelId="{97155AC7-5A66-4DC8-88DC-B6FBDC4A9B92}" type="presOf" srcId="{61C7B099-F7A7-4D6D-ACA7-68320F835379}" destId="{32C8F708-21EB-40F4-B2A3-5C20E27C6E0E}" srcOrd="0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B1B958BD-9226-4586-8B3E-5C7369841071}" type="presOf" srcId="{4F87BAFF-D2BE-4A08-A2F1-021B24A2B498}" destId="{B6ACBB4F-E896-4E47-ADF2-A050C9C438EE}" srcOrd="0" destOrd="0" presId="urn:microsoft.com/office/officeart/2005/8/layout/process1"/>
    <dgm:cxn modelId="{93CEE7DA-7AD8-4B57-B2F8-173B7A5BBA50}" type="presParOf" srcId="{8042DE76-83E0-473B-BFEC-2934EE4EDCFE}" destId="{1E7925EB-E94C-41B7-8553-73A72296F8C0}" srcOrd="0" destOrd="0" presId="urn:microsoft.com/office/officeart/2005/8/layout/process1"/>
    <dgm:cxn modelId="{7B626CED-44C4-4F95-AF67-0213EE13BAD5}" type="presParOf" srcId="{8042DE76-83E0-473B-BFEC-2934EE4EDCFE}" destId="{32C8F708-21EB-40F4-B2A3-5C20E27C6E0E}" srcOrd="1" destOrd="0" presId="urn:microsoft.com/office/officeart/2005/8/layout/process1"/>
    <dgm:cxn modelId="{1BF0EFBB-C68D-4164-8BF0-1E2B12958126}" type="presParOf" srcId="{32C8F708-21EB-40F4-B2A3-5C20E27C6E0E}" destId="{375C2311-2246-4F98-80CC-F3F797E60313}" srcOrd="0" destOrd="0" presId="urn:microsoft.com/office/officeart/2005/8/layout/process1"/>
    <dgm:cxn modelId="{D2FCF449-49F4-4F72-A65B-6ABF93697B29}" type="presParOf" srcId="{8042DE76-83E0-473B-BFEC-2934EE4EDCFE}" destId="{570E9E96-EF4C-43C3-940A-33B03DB062EA}" srcOrd="2" destOrd="0" presId="urn:microsoft.com/office/officeart/2005/8/layout/process1"/>
    <dgm:cxn modelId="{42CC7A6E-0840-46CA-9391-88694836A5E1}" type="presParOf" srcId="{8042DE76-83E0-473B-BFEC-2934EE4EDCFE}" destId="{B6ACBB4F-E896-4E47-ADF2-A050C9C438EE}" srcOrd="3" destOrd="0" presId="urn:microsoft.com/office/officeart/2005/8/layout/process1"/>
    <dgm:cxn modelId="{05EA1D63-68DF-4BB4-A2F6-435DC5B146FD}" type="presParOf" srcId="{B6ACBB4F-E896-4E47-ADF2-A050C9C438EE}" destId="{FFDFC3AE-CC9F-4995-B602-629F2BFABB44}" srcOrd="0" destOrd="0" presId="urn:microsoft.com/office/officeart/2005/8/layout/process1"/>
    <dgm:cxn modelId="{D3ACE679-44CA-4E33-9D0E-3B315D10B715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smtClean="0"/>
            <a:t>v4l2src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tcpserversink</a:t>
          </a:r>
          <a:endParaRPr lang="en-US" dirty="0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80028BA5-325F-4CEF-A907-E108B0FC35F0}">
      <dgm:prSet phldrT="[Text]"/>
      <dgm:spPr/>
      <dgm:t>
        <a:bodyPr/>
        <a:lstStyle/>
        <a:p>
          <a:r>
            <a:rPr lang="en-US" dirty="0" err="1" smtClean="0"/>
            <a:t>jpegenc</a:t>
          </a:r>
          <a:endParaRPr lang="en-US" dirty="0"/>
        </a:p>
      </dgm:t>
    </dgm:pt>
    <dgm:pt modelId="{3C8D9670-D5AA-478C-A3C7-FCF90A9409B0}" type="sibTrans" cxnId="{7FA63E07-EA60-4E5E-91BC-1FA5ED00F638}">
      <dgm:prSet/>
      <dgm:spPr/>
      <dgm:t>
        <a:bodyPr/>
        <a:lstStyle/>
        <a:p>
          <a:endParaRPr lang="en-US"/>
        </a:p>
      </dgm:t>
    </dgm:pt>
    <dgm:pt modelId="{A5EFFED4-506B-4AC8-BFBB-C36C4A9DFB56}" type="parTrans" cxnId="{7FA63E07-EA60-4E5E-91BC-1FA5ED00F638}">
      <dgm:prSet/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err="1" smtClean="0"/>
            <a:t>videobalance</a:t>
          </a:r>
          <a:endParaRPr lang="en-US" dirty="0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6485502-A85D-4989-99BC-91AE0D5A0B13}" type="pres">
      <dgm:prSet presAssocID="{80028BA5-325F-4CEF-A907-E108B0FC35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B639C-6EF3-45D1-B17D-16E9425FE56B}" type="pres">
      <dgm:prSet presAssocID="{3C8D9670-D5AA-478C-A3C7-FCF90A9409B0}" presName="sibTrans" presStyleLbl="sibTrans2D1" presStyleIdx="2" presStyleCnt="3"/>
      <dgm:spPr/>
    </dgm:pt>
    <dgm:pt modelId="{05581581-A03D-4964-B17B-EC0BFF53993D}" type="pres">
      <dgm:prSet presAssocID="{3C8D9670-D5AA-478C-A3C7-FCF90A9409B0}" presName="connectorText" presStyleLbl="sibTrans2D1" presStyleIdx="2" presStyleCnt="3"/>
      <dgm:spPr/>
    </dgm:pt>
    <dgm:pt modelId="{7D4B7502-8EC9-4917-9901-D5EA614F3A72}" type="pres">
      <dgm:prSet presAssocID="{7C1B2811-A08B-4110-AA7A-CE00A1ED43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1C2BA10E-1A4F-46C3-9949-B467D83C56BF}" type="presOf" srcId="{80028BA5-325F-4CEF-A907-E108B0FC35F0}" destId="{96485502-A85D-4989-99BC-91AE0D5A0B13}" srcOrd="0" destOrd="0" presId="urn:microsoft.com/office/officeart/2005/8/layout/process1"/>
    <dgm:cxn modelId="{A53723C9-D29D-4053-8FF1-A77018FAC2FA}" type="presOf" srcId="{909C603A-C22F-4650-87DC-131960C49B02}" destId="{570E9E96-EF4C-43C3-940A-33B03DB062EA}" srcOrd="0" destOrd="0" presId="urn:microsoft.com/office/officeart/2005/8/layout/process1"/>
    <dgm:cxn modelId="{A8F43B3D-DF54-4461-BE79-B722EED1450C}" type="presOf" srcId="{FCC7C079-623C-4A75-BF30-906A0FC42676}" destId="{1E7925EB-E94C-41B7-8553-73A72296F8C0}" srcOrd="0" destOrd="0" presId="urn:microsoft.com/office/officeart/2005/8/layout/process1"/>
    <dgm:cxn modelId="{7FA63E07-EA60-4E5E-91BC-1FA5ED00F638}" srcId="{1B618E71-D378-4658-AD31-22CE2CB58D3C}" destId="{80028BA5-325F-4CEF-A907-E108B0FC35F0}" srcOrd="2" destOrd="0" parTransId="{A5EFFED4-506B-4AC8-BFBB-C36C4A9DFB56}" sibTransId="{3C8D9670-D5AA-478C-A3C7-FCF90A9409B0}"/>
    <dgm:cxn modelId="{CD1FA807-7FC4-4B46-806D-AB33B75BA846}" type="presOf" srcId="{3C8D9670-D5AA-478C-A3C7-FCF90A9409B0}" destId="{DCFB639C-6EF3-45D1-B17D-16E9425FE56B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AD0210D2-3EFF-4CBC-BD5E-680C405BE1B1}" type="presOf" srcId="{61C7B099-F7A7-4D6D-ACA7-68320F835379}" destId="{32C8F708-21EB-40F4-B2A3-5C20E27C6E0E}" srcOrd="0" destOrd="0" presId="urn:microsoft.com/office/officeart/2005/8/layout/process1"/>
    <dgm:cxn modelId="{CF1491DD-FB6B-4B4F-94DF-D493D8C68F64}" type="presOf" srcId="{4F87BAFF-D2BE-4A08-A2F1-021B24A2B498}" destId="{FFDFC3AE-CC9F-4995-B602-629F2BFABB44}" srcOrd="1" destOrd="0" presId="urn:microsoft.com/office/officeart/2005/8/layout/process1"/>
    <dgm:cxn modelId="{33EF3BC2-6788-44A7-BBA8-44F46F0CD8A8}" srcId="{1B618E71-D378-4658-AD31-22CE2CB58D3C}" destId="{7C1B2811-A08B-4110-AA7A-CE00A1ED436D}" srcOrd="3" destOrd="0" parTransId="{D412CA30-D518-46B2-8E5B-A86802EE547B}" sibTransId="{D04EAB50-C0FA-43A8-80F7-27D79A3F1A56}"/>
    <dgm:cxn modelId="{DE1F262C-7456-46B8-846D-949BDC9BB6F9}" type="presOf" srcId="{7C1B2811-A08B-4110-AA7A-CE00A1ED436D}" destId="{7D4B7502-8EC9-4917-9901-D5EA614F3A72}" srcOrd="0" destOrd="0" presId="urn:microsoft.com/office/officeart/2005/8/layout/process1"/>
    <dgm:cxn modelId="{26F3C24B-D990-412E-8864-D19BEB02A86E}" type="presOf" srcId="{61C7B099-F7A7-4D6D-ACA7-68320F835379}" destId="{375C2311-2246-4F98-80CC-F3F797E60313}" srcOrd="1" destOrd="0" presId="urn:microsoft.com/office/officeart/2005/8/layout/process1"/>
    <dgm:cxn modelId="{938EBC9F-4808-462B-BA27-10FE17BD57ED}" type="presOf" srcId="{3C8D9670-D5AA-478C-A3C7-FCF90A9409B0}" destId="{05581581-A03D-4964-B17B-EC0BFF53993D}" srcOrd="1" destOrd="0" presId="urn:microsoft.com/office/officeart/2005/8/layout/process1"/>
    <dgm:cxn modelId="{F1691AC1-2158-4932-B5A7-44A6B9343363}" type="presOf" srcId="{1B618E71-D378-4658-AD31-22CE2CB58D3C}" destId="{8042DE76-83E0-473B-BFEC-2934EE4EDCFE}" srcOrd="0" destOrd="0" presId="urn:microsoft.com/office/officeart/2005/8/layout/process1"/>
    <dgm:cxn modelId="{BD83F1ED-81C1-4EE0-B50A-75C5DB2B22A1}" type="presOf" srcId="{4F87BAFF-D2BE-4A08-A2F1-021B24A2B498}" destId="{B6ACBB4F-E896-4E47-ADF2-A050C9C438EE}" srcOrd="0" destOrd="0" presId="urn:microsoft.com/office/officeart/2005/8/layout/process1"/>
    <dgm:cxn modelId="{1EF83277-264C-411A-B4F1-F97E06D97350}" type="presParOf" srcId="{8042DE76-83E0-473B-BFEC-2934EE4EDCFE}" destId="{1E7925EB-E94C-41B7-8553-73A72296F8C0}" srcOrd="0" destOrd="0" presId="urn:microsoft.com/office/officeart/2005/8/layout/process1"/>
    <dgm:cxn modelId="{2044326D-88B6-4B89-9A9B-C9F0ECE44148}" type="presParOf" srcId="{8042DE76-83E0-473B-BFEC-2934EE4EDCFE}" destId="{32C8F708-21EB-40F4-B2A3-5C20E27C6E0E}" srcOrd="1" destOrd="0" presId="urn:microsoft.com/office/officeart/2005/8/layout/process1"/>
    <dgm:cxn modelId="{6B46193D-A895-4B4B-9AF9-D64AC767C411}" type="presParOf" srcId="{32C8F708-21EB-40F4-B2A3-5C20E27C6E0E}" destId="{375C2311-2246-4F98-80CC-F3F797E60313}" srcOrd="0" destOrd="0" presId="urn:microsoft.com/office/officeart/2005/8/layout/process1"/>
    <dgm:cxn modelId="{8C60201E-5EA3-47E5-98B0-E4CC613122CB}" type="presParOf" srcId="{8042DE76-83E0-473B-BFEC-2934EE4EDCFE}" destId="{570E9E96-EF4C-43C3-940A-33B03DB062EA}" srcOrd="2" destOrd="0" presId="urn:microsoft.com/office/officeart/2005/8/layout/process1"/>
    <dgm:cxn modelId="{98D104EF-E293-4E67-B63E-BB3D0C3CE167}" type="presParOf" srcId="{8042DE76-83E0-473B-BFEC-2934EE4EDCFE}" destId="{B6ACBB4F-E896-4E47-ADF2-A050C9C438EE}" srcOrd="3" destOrd="0" presId="urn:microsoft.com/office/officeart/2005/8/layout/process1"/>
    <dgm:cxn modelId="{31F51440-E3AA-45D6-A763-0F5418E445CE}" type="presParOf" srcId="{B6ACBB4F-E896-4E47-ADF2-A050C9C438EE}" destId="{FFDFC3AE-CC9F-4995-B602-629F2BFABB44}" srcOrd="0" destOrd="0" presId="urn:microsoft.com/office/officeart/2005/8/layout/process1"/>
    <dgm:cxn modelId="{A7E28B0D-E668-4E43-9D23-6AEC2795043E}" type="presParOf" srcId="{8042DE76-83E0-473B-BFEC-2934EE4EDCFE}" destId="{96485502-A85D-4989-99BC-91AE0D5A0B13}" srcOrd="4" destOrd="0" presId="urn:microsoft.com/office/officeart/2005/8/layout/process1"/>
    <dgm:cxn modelId="{6538463D-9546-4421-8FD0-EF9B1C9A1382}" type="presParOf" srcId="{8042DE76-83E0-473B-BFEC-2934EE4EDCFE}" destId="{DCFB639C-6EF3-45D1-B17D-16E9425FE56B}" srcOrd="5" destOrd="0" presId="urn:microsoft.com/office/officeart/2005/8/layout/process1"/>
    <dgm:cxn modelId="{748FC8CC-E4B3-461E-A1C7-516915D354EC}" type="presParOf" srcId="{DCFB639C-6EF3-45D1-B17D-16E9425FE56B}" destId="{05581581-A03D-4964-B17B-EC0BFF53993D}" srcOrd="0" destOrd="0" presId="urn:microsoft.com/office/officeart/2005/8/layout/process1"/>
    <dgm:cxn modelId="{88EB2276-75DE-435D-95E8-B957829367D6}" type="presParOf" srcId="{8042DE76-83E0-473B-BFEC-2934EE4EDCFE}" destId="{7D4B7502-8EC9-4917-9901-D5EA614F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E2E89B-D822-4DAA-AAF0-8E7CD210162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D1025-803F-48B6-ABA7-A38504B56C17}">
      <dgm:prSet phldrT="[Text]"/>
      <dgm:spPr/>
      <dgm:t>
        <a:bodyPr/>
        <a:lstStyle/>
        <a:p>
          <a:r>
            <a:rPr lang="en-US" dirty="0" smtClean="0"/>
            <a:t>v4l2src</a:t>
          </a:r>
          <a:endParaRPr lang="en-US" dirty="0"/>
        </a:p>
      </dgm:t>
    </dgm:pt>
    <dgm:pt modelId="{6F9451FF-DF45-4302-9425-76C2BA43689D}" type="parTrans" cxnId="{DA292AB5-84EC-4F53-A1F4-1E0B2B1A6FBC}">
      <dgm:prSet/>
      <dgm:spPr/>
      <dgm:t>
        <a:bodyPr/>
        <a:lstStyle/>
        <a:p>
          <a:endParaRPr lang="en-US"/>
        </a:p>
      </dgm:t>
    </dgm:pt>
    <dgm:pt modelId="{E23AEDC0-834E-4EE7-9D03-DDCA10504FBB}" type="sibTrans" cxnId="{DA292AB5-84EC-4F53-A1F4-1E0B2B1A6FBC}">
      <dgm:prSet/>
      <dgm:spPr/>
      <dgm:t>
        <a:bodyPr/>
        <a:lstStyle/>
        <a:p>
          <a:endParaRPr lang="en-US"/>
        </a:p>
      </dgm:t>
    </dgm:pt>
    <dgm:pt modelId="{C3B41C6E-9473-4ACC-A36A-A67EA0AFEF09}">
      <dgm:prSet phldrT="[Text]"/>
      <dgm:spPr/>
      <dgm:t>
        <a:bodyPr/>
        <a:lstStyle/>
        <a:p>
          <a:r>
            <a:rPr lang="en-US" dirty="0" smtClean="0"/>
            <a:t>tee</a:t>
          </a:r>
          <a:endParaRPr lang="en-US" dirty="0"/>
        </a:p>
      </dgm:t>
    </dgm:pt>
    <dgm:pt modelId="{F59A0807-48C6-4D5F-9CC6-D4B12A0065C2}" type="parTrans" cxnId="{B5F83660-87D3-4F90-B837-F10C761F1AEB}">
      <dgm:prSet/>
      <dgm:spPr/>
      <dgm:t>
        <a:bodyPr/>
        <a:lstStyle/>
        <a:p>
          <a:endParaRPr lang="en-US"/>
        </a:p>
      </dgm:t>
    </dgm:pt>
    <dgm:pt modelId="{C52C3920-710E-49CD-A398-9B03AB358579}" type="sibTrans" cxnId="{B5F83660-87D3-4F90-B837-F10C761F1AEB}">
      <dgm:prSet/>
      <dgm:spPr/>
      <dgm:t>
        <a:bodyPr/>
        <a:lstStyle/>
        <a:p>
          <a:endParaRPr lang="en-US"/>
        </a:p>
      </dgm:t>
    </dgm:pt>
    <dgm:pt modelId="{1FB0679D-AB33-45A5-8E20-CA1288DBBBE5}">
      <dgm:prSet phldrT="[Text]"/>
      <dgm:spPr/>
      <dgm:t>
        <a:bodyPr/>
        <a:lstStyle/>
        <a:p>
          <a:r>
            <a:rPr lang="en-US" dirty="0" err="1" smtClean="0"/>
            <a:t>filesink</a:t>
          </a:r>
          <a:endParaRPr lang="en-US" dirty="0"/>
        </a:p>
      </dgm:t>
    </dgm:pt>
    <dgm:pt modelId="{94178DE3-D848-433C-B693-81531C3E7AC7}" type="parTrans" cxnId="{710E9520-0963-441B-847F-935939F51EB1}">
      <dgm:prSet/>
      <dgm:spPr/>
      <dgm:t>
        <a:bodyPr/>
        <a:lstStyle/>
        <a:p>
          <a:endParaRPr lang="en-US"/>
        </a:p>
      </dgm:t>
    </dgm:pt>
    <dgm:pt modelId="{EA92D6FC-473A-4729-8AB3-1C2A23B77CAA}" type="sibTrans" cxnId="{710E9520-0963-441B-847F-935939F51EB1}">
      <dgm:prSet/>
      <dgm:spPr/>
      <dgm:t>
        <a:bodyPr/>
        <a:lstStyle/>
        <a:p>
          <a:endParaRPr lang="en-US"/>
        </a:p>
      </dgm:t>
    </dgm:pt>
    <dgm:pt modelId="{A449A929-DA17-4541-92F4-727D4D32161E}">
      <dgm:prSet phldrT="[Text]"/>
      <dgm:spPr/>
      <dgm:t>
        <a:bodyPr/>
        <a:lstStyle/>
        <a:p>
          <a:r>
            <a:rPr lang="en-US" dirty="0" err="1" smtClean="0"/>
            <a:t>jpegenc</a:t>
          </a:r>
          <a:endParaRPr lang="en-US" dirty="0"/>
        </a:p>
      </dgm:t>
    </dgm:pt>
    <dgm:pt modelId="{FE45ECE9-0FC2-43EB-99BD-9165DDCBB2BA}" type="parTrans" cxnId="{A2A0B411-F3E7-460E-B88E-7B02BB703508}">
      <dgm:prSet/>
      <dgm:spPr/>
      <dgm:t>
        <a:bodyPr/>
        <a:lstStyle/>
        <a:p>
          <a:endParaRPr lang="en-US"/>
        </a:p>
      </dgm:t>
    </dgm:pt>
    <dgm:pt modelId="{D730B4BC-DB8B-4010-858C-F5E485A98457}" type="sibTrans" cxnId="{A2A0B411-F3E7-460E-B88E-7B02BB703508}">
      <dgm:prSet/>
      <dgm:spPr/>
      <dgm:t>
        <a:bodyPr/>
        <a:lstStyle/>
        <a:p>
          <a:endParaRPr lang="en-US"/>
        </a:p>
      </dgm:t>
    </dgm:pt>
    <dgm:pt modelId="{51D9C097-DF14-4331-937A-1BCCFCE3BBF6}">
      <dgm:prSet phldrT="[Text]"/>
      <dgm:spPr/>
      <dgm:t>
        <a:bodyPr/>
        <a:lstStyle/>
        <a:p>
          <a:r>
            <a:rPr lang="en-US" dirty="0" err="1" smtClean="0"/>
            <a:t>tcpserversink</a:t>
          </a:r>
          <a:endParaRPr lang="en-US" dirty="0"/>
        </a:p>
      </dgm:t>
    </dgm:pt>
    <dgm:pt modelId="{EC4DCAA0-E503-4C07-BD4C-DEB220D4E234}" type="parTrans" cxnId="{155B905F-BAB0-4E80-B2ED-53AC6B1ABEEA}">
      <dgm:prSet/>
      <dgm:spPr/>
      <dgm:t>
        <a:bodyPr/>
        <a:lstStyle/>
        <a:p>
          <a:endParaRPr lang="en-US"/>
        </a:p>
      </dgm:t>
    </dgm:pt>
    <dgm:pt modelId="{75B16B87-ABA5-4D7D-B283-1E4E98E31521}" type="sibTrans" cxnId="{155B905F-BAB0-4E80-B2ED-53AC6B1ABEEA}">
      <dgm:prSet/>
      <dgm:spPr/>
      <dgm:t>
        <a:bodyPr/>
        <a:lstStyle/>
        <a:p>
          <a:endParaRPr lang="en-US"/>
        </a:p>
      </dgm:t>
    </dgm:pt>
    <dgm:pt modelId="{2F0CB14E-5258-46F2-9444-AC6927CDCBFB}" type="pres">
      <dgm:prSet presAssocID="{94E2E89B-D822-4DAA-AAF0-8E7CD21016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F32D0D-E78D-44EA-AEFC-2352869D4818}" type="pres">
      <dgm:prSet presAssocID="{BE2D1025-803F-48B6-ABA7-A38504B56C17}" presName="root1" presStyleCnt="0"/>
      <dgm:spPr/>
    </dgm:pt>
    <dgm:pt modelId="{61103F9C-A312-427B-8D66-B4EF4C03A83B}" type="pres">
      <dgm:prSet presAssocID="{BE2D1025-803F-48B6-ABA7-A38504B56C17}" presName="LevelOneTextNode" presStyleLbl="node0" presStyleIdx="0" presStyleCnt="1">
        <dgm:presLayoutVars>
          <dgm:chPref val="3"/>
        </dgm:presLayoutVars>
      </dgm:prSet>
      <dgm:spPr/>
    </dgm:pt>
    <dgm:pt modelId="{6A39968A-7F7E-454C-A0BB-F7D95FA4F01E}" type="pres">
      <dgm:prSet presAssocID="{BE2D1025-803F-48B6-ABA7-A38504B56C17}" presName="level2hierChild" presStyleCnt="0"/>
      <dgm:spPr/>
    </dgm:pt>
    <dgm:pt modelId="{2799AC1C-FFE5-4F34-9194-5434002218A9}" type="pres">
      <dgm:prSet presAssocID="{F59A0807-48C6-4D5F-9CC6-D4B12A0065C2}" presName="conn2-1" presStyleLbl="parChTrans1D2" presStyleIdx="0" presStyleCnt="1"/>
      <dgm:spPr/>
    </dgm:pt>
    <dgm:pt modelId="{9C3A28DE-04D0-4E5C-9DE4-FA22204845CD}" type="pres">
      <dgm:prSet presAssocID="{F59A0807-48C6-4D5F-9CC6-D4B12A0065C2}" presName="connTx" presStyleLbl="parChTrans1D2" presStyleIdx="0" presStyleCnt="1"/>
      <dgm:spPr/>
    </dgm:pt>
    <dgm:pt modelId="{23675EEB-6A7F-4EE6-8C9F-656C3F709793}" type="pres">
      <dgm:prSet presAssocID="{C3B41C6E-9473-4ACC-A36A-A67EA0AFEF09}" presName="root2" presStyleCnt="0"/>
      <dgm:spPr/>
    </dgm:pt>
    <dgm:pt modelId="{7D83C8EA-1B64-4A22-B0AE-37AEF624D2FC}" type="pres">
      <dgm:prSet presAssocID="{C3B41C6E-9473-4ACC-A36A-A67EA0AFEF09}" presName="LevelTwoTextNode" presStyleLbl="node2" presStyleIdx="0" presStyleCnt="1">
        <dgm:presLayoutVars>
          <dgm:chPref val="3"/>
        </dgm:presLayoutVars>
      </dgm:prSet>
      <dgm:spPr/>
    </dgm:pt>
    <dgm:pt modelId="{46879C7C-4481-417C-A44C-F080CC2408F0}" type="pres">
      <dgm:prSet presAssocID="{C3B41C6E-9473-4ACC-A36A-A67EA0AFEF09}" presName="level3hierChild" presStyleCnt="0"/>
      <dgm:spPr/>
    </dgm:pt>
    <dgm:pt modelId="{E05B2BDB-9C03-45BF-B054-3B71AC6E6571}" type="pres">
      <dgm:prSet presAssocID="{94178DE3-D848-433C-B693-81531C3E7AC7}" presName="conn2-1" presStyleLbl="parChTrans1D3" presStyleIdx="0" presStyleCnt="2"/>
      <dgm:spPr/>
    </dgm:pt>
    <dgm:pt modelId="{D447FD29-2437-4CCB-A064-68EEE6C61360}" type="pres">
      <dgm:prSet presAssocID="{94178DE3-D848-433C-B693-81531C3E7AC7}" presName="connTx" presStyleLbl="parChTrans1D3" presStyleIdx="0" presStyleCnt="2"/>
      <dgm:spPr/>
    </dgm:pt>
    <dgm:pt modelId="{5DFE6621-0A4E-478A-B23E-6D17D7610FB3}" type="pres">
      <dgm:prSet presAssocID="{1FB0679D-AB33-45A5-8E20-CA1288DBBBE5}" presName="root2" presStyleCnt="0"/>
      <dgm:spPr/>
    </dgm:pt>
    <dgm:pt modelId="{F9C1F74C-EF37-43B1-8774-9744E405F574}" type="pres">
      <dgm:prSet presAssocID="{1FB0679D-AB33-45A5-8E20-CA1288DBBBE5}" presName="LevelTwoTextNode" presStyleLbl="node3" presStyleIdx="0" presStyleCnt="2" custLinFactNeighborX="4079" custLinFactNeighborY="-28116">
        <dgm:presLayoutVars>
          <dgm:chPref val="3"/>
        </dgm:presLayoutVars>
      </dgm:prSet>
      <dgm:spPr/>
    </dgm:pt>
    <dgm:pt modelId="{534040DD-084E-44E1-9948-329F8619645C}" type="pres">
      <dgm:prSet presAssocID="{1FB0679D-AB33-45A5-8E20-CA1288DBBBE5}" presName="level3hierChild" presStyleCnt="0"/>
      <dgm:spPr/>
    </dgm:pt>
    <dgm:pt modelId="{E7527975-6566-4127-9E8F-9707F8CE0969}" type="pres">
      <dgm:prSet presAssocID="{FE45ECE9-0FC2-43EB-99BD-9165DDCBB2BA}" presName="conn2-1" presStyleLbl="parChTrans1D3" presStyleIdx="1" presStyleCnt="2"/>
      <dgm:spPr/>
    </dgm:pt>
    <dgm:pt modelId="{022977C1-753D-482F-A34D-27606AB9A9EB}" type="pres">
      <dgm:prSet presAssocID="{FE45ECE9-0FC2-43EB-99BD-9165DDCBB2BA}" presName="connTx" presStyleLbl="parChTrans1D3" presStyleIdx="1" presStyleCnt="2"/>
      <dgm:spPr/>
    </dgm:pt>
    <dgm:pt modelId="{698EDBFB-B636-4052-9966-CE2D22E395BD}" type="pres">
      <dgm:prSet presAssocID="{A449A929-DA17-4541-92F4-727D4D32161E}" presName="root2" presStyleCnt="0"/>
      <dgm:spPr/>
    </dgm:pt>
    <dgm:pt modelId="{5D5047A4-8C93-4AFC-9640-781B66544AAE}" type="pres">
      <dgm:prSet presAssocID="{A449A929-DA17-4541-92F4-727D4D32161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468FB-65E8-46BF-A870-4D2A77EBA85D}" type="pres">
      <dgm:prSet presAssocID="{A449A929-DA17-4541-92F4-727D4D32161E}" presName="level3hierChild" presStyleCnt="0"/>
      <dgm:spPr/>
    </dgm:pt>
    <dgm:pt modelId="{1F5BD556-1004-4C9E-A593-E3E8CEE26A71}" type="pres">
      <dgm:prSet presAssocID="{EC4DCAA0-E503-4C07-BD4C-DEB220D4E234}" presName="conn2-1" presStyleLbl="parChTrans1D4" presStyleIdx="0" presStyleCnt="1"/>
      <dgm:spPr/>
    </dgm:pt>
    <dgm:pt modelId="{72D63C85-1F3B-49C2-91C3-192210B039DE}" type="pres">
      <dgm:prSet presAssocID="{EC4DCAA0-E503-4C07-BD4C-DEB220D4E234}" presName="connTx" presStyleLbl="parChTrans1D4" presStyleIdx="0" presStyleCnt="1"/>
      <dgm:spPr/>
    </dgm:pt>
    <dgm:pt modelId="{2A0F6571-579C-46E7-AD64-12D69A8ADB78}" type="pres">
      <dgm:prSet presAssocID="{51D9C097-DF14-4331-937A-1BCCFCE3BBF6}" presName="root2" presStyleCnt="0"/>
      <dgm:spPr/>
    </dgm:pt>
    <dgm:pt modelId="{B6DA35D2-7E35-4A52-AC28-81240EDB214C}" type="pres">
      <dgm:prSet presAssocID="{51D9C097-DF14-4331-937A-1BCCFCE3BBF6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D4610-33A4-42DE-8C38-EC47B6DC6174}" type="pres">
      <dgm:prSet presAssocID="{51D9C097-DF14-4331-937A-1BCCFCE3BBF6}" presName="level3hierChild" presStyleCnt="0"/>
      <dgm:spPr/>
    </dgm:pt>
  </dgm:ptLst>
  <dgm:cxnLst>
    <dgm:cxn modelId="{152706BA-9230-47F5-AA12-D322DBCB568B}" type="presOf" srcId="{FE45ECE9-0FC2-43EB-99BD-9165DDCBB2BA}" destId="{E7527975-6566-4127-9E8F-9707F8CE0969}" srcOrd="0" destOrd="0" presId="urn:microsoft.com/office/officeart/2005/8/layout/hierarchy2"/>
    <dgm:cxn modelId="{FF48225D-FCC8-4A02-8340-418AF9A88302}" type="presOf" srcId="{BE2D1025-803F-48B6-ABA7-A38504B56C17}" destId="{61103F9C-A312-427B-8D66-B4EF4C03A83B}" srcOrd="0" destOrd="0" presId="urn:microsoft.com/office/officeart/2005/8/layout/hierarchy2"/>
    <dgm:cxn modelId="{199F1B7E-C600-4A1B-A871-0D56E0956854}" type="presOf" srcId="{EC4DCAA0-E503-4C07-BD4C-DEB220D4E234}" destId="{72D63C85-1F3B-49C2-91C3-192210B039DE}" srcOrd="1" destOrd="0" presId="urn:microsoft.com/office/officeart/2005/8/layout/hierarchy2"/>
    <dgm:cxn modelId="{09226C94-70B9-4D50-8AD1-495F42285D43}" type="presOf" srcId="{1FB0679D-AB33-45A5-8E20-CA1288DBBBE5}" destId="{F9C1F74C-EF37-43B1-8774-9744E405F574}" srcOrd="0" destOrd="0" presId="urn:microsoft.com/office/officeart/2005/8/layout/hierarchy2"/>
    <dgm:cxn modelId="{41F64FD3-33F9-4E65-9A7A-568D04F62082}" type="presOf" srcId="{F59A0807-48C6-4D5F-9CC6-D4B12A0065C2}" destId="{2799AC1C-FFE5-4F34-9194-5434002218A9}" srcOrd="0" destOrd="0" presId="urn:microsoft.com/office/officeart/2005/8/layout/hierarchy2"/>
    <dgm:cxn modelId="{A2A0B411-F3E7-460E-B88E-7B02BB703508}" srcId="{C3B41C6E-9473-4ACC-A36A-A67EA0AFEF09}" destId="{A449A929-DA17-4541-92F4-727D4D32161E}" srcOrd="1" destOrd="0" parTransId="{FE45ECE9-0FC2-43EB-99BD-9165DDCBB2BA}" sibTransId="{D730B4BC-DB8B-4010-858C-F5E485A98457}"/>
    <dgm:cxn modelId="{B5F83660-87D3-4F90-B837-F10C761F1AEB}" srcId="{BE2D1025-803F-48B6-ABA7-A38504B56C17}" destId="{C3B41C6E-9473-4ACC-A36A-A67EA0AFEF09}" srcOrd="0" destOrd="0" parTransId="{F59A0807-48C6-4D5F-9CC6-D4B12A0065C2}" sibTransId="{C52C3920-710E-49CD-A398-9B03AB358579}"/>
    <dgm:cxn modelId="{13BE914B-4EF2-4E89-A4BA-92C0962607C2}" type="presOf" srcId="{94178DE3-D848-433C-B693-81531C3E7AC7}" destId="{E05B2BDB-9C03-45BF-B054-3B71AC6E6571}" srcOrd="0" destOrd="0" presId="urn:microsoft.com/office/officeart/2005/8/layout/hierarchy2"/>
    <dgm:cxn modelId="{997511A0-3192-4E53-9F98-5BA470546E0E}" type="presOf" srcId="{51D9C097-DF14-4331-937A-1BCCFCE3BBF6}" destId="{B6DA35D2-7E35-4A52-AC28-81240EDB214C}" srcOrd="0" destOrd="0" presId="urn:microsoft.com/office/officeart/2005/8/layout/hierarchy2"/>
    <dgm:cxn modelId="{AF345D02-7EC5-4E4D-9679-3F7D722D9D1A}" type="presOf" srcId="{EC4DCAA0-E503-4C07-BD4C-DEB220D4E234}" destId="{1F5BD556-1004-4C9E-A593-E3E8CEE26A71}" srcOrd="0" destOrd="0" presId="urn:microsoft.com/office/officeart/2005/8/layout/hierarchy2"/>
    <dgm:cxn modelId="{155B905F-BAB0-4E80-B2ED-53AC6B1ABEEA}" srcId="{A449A929-DA17-4541-92F4-727D4D32161E}" destId="{51D9C097-DF14-4331-937A-1BCCFCE3BBF6}" srcOrd="0" destOrd="0" parTransId="{EC4DCAA0-E503-4C07-BD4C-DEB220D4E234}" sibTransId="{75B16B87-ABA5-4D7D-B283-1E4E98E31521}"/>
    <dgm:cxn modelId="{710E9520-0963-441B-847F-935939F51EB1}" srcId="{C3B41C6E-9473-4ACC-A36A-A67EA0AFEF09}" destId="{1FB0679D-AB33-45A5-8E20-CA1288DBBBE5}" srcOrd="0" destOrd="0" parTransId="{94178DE3-D848-433C-B693-81531C3E7AC7}" sibTransId="{EA92D6FC-473A-4729-8AB3-1C2A23B77CAA}"/>
    <dgm:cxn modelId="{CA5CC409-5E35-4A79-9119-FA8BC0A2F5EB}" type="presOf" srcId="{94178DE3-D848-433C-B693-81531C3E7AC7}" destId="{D447FD29-2437-4CCB-A064-68EEE6C61360}" srcOrd="1" destOrd="0" presId="urn:microsoft.com/office/officeart/2005/8/layout/hierarchy2"/>
    <dgm:cxn modelId="{1D3E367D-D72A-41DD-B380-5201EE60AB7A}" type="presOf" srcId="{FE45ECE9-0FC2-43EB-99BD-9165DDCBB2BA}" destId="{022977C1-753D-482F-A34D-27606AB9A9EB}" srcOrd="1" destOrd="0" presId="urn:microsoft.com/office/officeart/2005/8/layout/hierarchy2"/>
    <dgm:cxn modelId="{B598138D-7D08-4C6D-B0E4-00366DEBC7F2}" type="presOf" srcId="{F59A0807-48C6-4D5F-9CC6-D4B12A0065C2}" destId="{9C3A28DE-04D0-4E5C-9DE4-FA22204845CD}" srcOrd="1" destOrd="0" presId="urn:microsoft.com/office/officeart/2005/8/layout/hierarchy2"/>
    <dgm:cxn modelId="{DA292AB5-84EC-4F53-A1F4-1E0B2B1A6FBC}" srcId="{94E2E89B-D822-4DAA-AAF0-8E7CD2101625}" destId="{BE2D1025-803F-48B6-ABA7-A38504B56C17}" srcOrd="0" destOrd="0" parTransId="{6F9451FF-DF45-4302-9425-76C2BA43689D}" sibTransId="{E23AEDC0-834E-4EE7-9D03-DDCA10504FBB}"/>
    <dgm:cxn modelId="{905C20D3-73DE-4AC4-9DCE-BF1114EFC1E2}" type="presOf" srcId="{C3B41C6E-9473-4ACC-A36A-A67EA0AFEF09}" destId="{7D83C8EA-1B64-4A22-B0AE-37AEF624D2FC}" srcOrd="0" destOrd="0" presId="urn:microsoft.com/office/officeart/2005/8/layout/hierarchy2"/>
    <dgm:cxn modelId="{1E7CEDBF-47DB-4D0E-9033-0430E44F1CCE}" type="presOf" srcId="{A449A929-DA17-4541-92F4-727D4D32161E}" destId="{5D5047A4-8C93-4AFC-9640-781B66544AAE}" srcOrd="0" destOrd="0" presId="urn:microsoft.com/office/officeart/2005/8/layout/hierarchy2"/>
    <dgm:cxn modelId="{596B08CF-BC72-4D54-B489-926DDE5ACE0C}" type="presOf" srcId="{94E2E89B-D822-4DAA-AAF0-8E7CD2101625}" destId="{2F0CB14E-5258-46F2-9444-AC6927CDCBFB}" srcOrd="0" destOrd="0" presId="urn:microsoft.com/office/officeart/2005/8/layout/hierarchy2"/>
    <dgm:cxn modelId="{CEFE92F4-C47C-442C-B8B7-63616E9644DC}" type="presParOf" srcId="{2F0CB14E-5258-46F2-9444-AC6927CDCBFB}" destId="{3DF32D0D-E78D-44EA-AEFC-2352869D4818}" srcOrd="0" destOrd="0" presId="urn:microsoft.com/office/officeart/2005/8/layout/hierarchy2"/>
    <dgm:cxn modelId="{6BEA9743-09CA-4F8A-AE20-F7EDD73F6295}" type="presParOf" srcId="{3DF32D0D-E78D-44EA-AEFC-2352869D4818}" destId="{61103F9C-A312-427B-8D66-B4EF4C03A83B}" srcOrd="0" destOrd="0" presId="urn:microsoft.com/office/officeart/2005/8/layout/hierarchy2"/>
    <dgm:cxn modelId="{B8C13710-F641-4300-8BF1-443C33144724}" type="presParOf" srcId="{3DF32D0D-E78D-44EA-AEFC-2352869D4818}" destId="{6A39968A-7F7E-454C-A0BB-F7D95FA4F01E}" srcOrd="1" destOrd="0" presId="urn:microsoft.com/office/officeart/2005/8/layout/hierarchy2"/>
    <dgm:cxn modelId="{1D8B5157-49A9-4123-BD46-E2EC8755D1E5}" type="presParOf" srcId="{6A39968A-7F7E-454C-A0BB-F7D95FA4F01E}" destId="{2799AC1C-FFE5-4F34-9194-5434002218A9}" srcOrd="0" destOrd="0" presId="urn:microsoft.com/office/officeart/2005/8/layout/hierarchy2"/>
    <dgm:cxn modelId="{4E55E803-42E2-46E5-8621-25D626120070}" type="presParOf" srcId="{2799AC1C-FFE5-4F34-9194-5434002218A9}" destId="{9C3A28DE-04D0-4E5C-9DE4-FA22204845CD}" srcOrd="0" destOrd="0" presId="urn:microsoft.com/office/officeart/2005/8/layout/hierarchy2"/>
    <dgm:cxn modelId="{4C1F65E9-C83D-4E42-8C68-77A96DB958D2}" type="presParOf" srcId="{6A39968A-7F7E-454C-A0BB-F7D95FA4F01E}" destId="{23675EEB-6A7F-4EE6-8C9F-656C3F709793}" srcOrd="1" destOrd="0" presId="urn:microsoft.com/office/officeart/2005/8/layout/hierarchy2"/>
    <dgm:cxn modelId="{7E4EBCBB-E293-4A63-B331-C475F263A297}" type="presParOf" srcId="{23675EEB-6A7F-4EE6-8C9F-656C3F709793}" destId="{7D83C8EA-1B64-4A22-B0AE-37AEF624D2FC}" srcOrd="0" destOrd="0" presId="urn:microsoft.com/office/officeart/2005/8/layout/hierarchy2"/>
    <dgm:cxn modelId="{D8EC402B-F607-4D33-B519-5B680ED4C094}" type="presParOf" srcId="{23675EEB-6A7F-4EE6-8C9F-656C3F709793}" destId="{46879C7C-4481-417C-A44C-F080CC2408F0}" srcOrd="1" destOrd="0" presId="urn:microsoft.com/office/officeart/2005/8/layout/hierarchy2"/>
    <dgm:cxn modelId="{3A4FC161-E78D-4DB3-A70F-44C53AD2D637}" type="presParOf" srcId="{46879C7C-4481-417C-A44C-F080CC2408F0}" destId="{E05B2BDB-9C03-45BF-B054-3B71AC6E6571}" srcOrd="0" destOrd="0" presId="urn:microsoft.com/office/officeart/2005/8/layout/hierarchy2"/>
    <dgm:cxn modelId="{998CF032-211A-4A23-AEC1-478318E9707F}" type="presParOf" srcId="{E05B2BDB-9C03-45BF-B054-3B71AC6E6571}" destId="{D447FD29-2437-4CCB-A064-68EEE6C61360}" srcOrd="0" destOrd="0" presId="urn:microsoft.com/office/officeart/2005/8/layout/hierarchy2"/>
    <dgm:cxn modelId="{901EF1F2-01AB-45B4-BE88-7E3AB79643A2}" type="presParOf" srcId="{46879C7C-4481-417C-A44C-F080CC2408F0}" destId="{5DFE6621-0A4E-478A-B23E-6D17D7610FB3}" srcOrd="1" destOrd="0" presId="urn:microsoft.com/office/officeart/2005/8/layout/hierarchy2"/>
    <dgm:cxn modelId="{23C0926F-79C3-495E-8406-3D1AC047D343}" type="presParOf" srcId="{5DFE6621-0A4E-478A-B23E-6D17D7610FB3}" destId="{F9C1F74C-EF37-43B1-8774-9744E405F574}" srcOrd="0" destOrd="0" presId="urn:microsoft.com/office/officeart/2005/8/layout/hierarchy2"/>
    <dgm:cxn modelId="{52D7D2F0-EB82-4766-8DDB-2FA824E767B5}" type="presParOf" srcId="{5DFE6621-0A4E-478A-B23E-6D17D7610FB3}" destId="{534040DD-084E-44E1-9948-329F8619645C}" srcOrd="1" destOrd="0" presId="urn:microsoft.com/office/officeart/2005/8/layout/hierarchy2"/>
    <dgm:cxn modelId="{07F49162-F9B2-4B80-94CC-9857B79CEC55}" type="presParOf" srcId="{46879C7C-4481-417C-A44C-F080CC2408F0}" destId="{E7527975-6566-4127-9E8F-9707F8CE0969}" srcOrd="2" destOrd="0" presId="urn:microsoft.com/office/officeart/2005/8/layout/hierarchy2"/>
    <dgm:cxn modelId="{2DE4BC93-BF3E-4470-ABC6-761AEE3BFCFD}" type="presParOf" srcId="{E7527975-6566-4127-9E8F-9707F8CE0969}" destId="{022977C1-753D-482F-A34D-27606AB9A9EB}" srcOrd="0" destOrd="0" presId="urn:microsoft.com/office/officeart/2005/8/layout/hierarchy2"/>
    <dgm:cxn modelId="{09D57D32-4E99-40DA-994C-09F5F8A8A184}" type="presParOf" srcId="{46879C7C-4481-417C-A44C-F080CC2408F0}" destId="{698EDBFB-B636-4052-9966-CE2D22E395BD}" srcOrd="3" destOrd="0" presId="urn:microsoft.com/office/officeart/2005/8/layout/hierarchy2"/>
    <dgm:cxn modelId="{4215E3EF-72A6-40DE-BFF7-5B197A22563A}" type="presParOf" srcId="{698EDBFB-B636-4052-9966-CE2D22E395BD}" destId="{5D5047A4-8C93-4AFC-9640-781B66544AAE}" srcOrd="0" destOrd="0" presId="urn:microsoft.com/office/officeart/2005/8/layout/hierarchy2"/>
    <dgm:cxn modelId="{F7C4253B-B672-4DD1-83A7-047AF198A3B8}" type="presParOf" srcId="{698EDBFB-B636-4052-9966-CE2D22E395BD}" destId="{1B9468FB-65E8-46BF-A870-4D2A77EBA85D}" srcOrd="1" destOrd="0" presId="urn:microsoft.com/office/officeart/2005/8/layout/hierarchy2"/>
    <dgm:cxn modelId="{31D68123-1C95-4BA7-9176-1FE2A000C5D6}" type="presParOf" srcId="{1B9468FB-65E8-46BF-A870-4D2A77EBA85D}" destId="{1F5BD556-1004-4C9E-A593-E3E8CEE26A71}" srcOrd="0" destOrd="0" presId="urn:microsoft.com/office/officeart/2005/8/layout/hierarchy2"/>
    <dgm:cxn modelId="{FF51F115-EB83-4AC1-98DB-DFEE1C911616}" type="presParOf" srcId="{1F5BD556-1004-4C9E-A593-E3E8CEE26A71}" destId="{72D63C85-1F3B-49C2-91C3-192210B039DE}" srcOrd="0" destOrd="0" presId="urn:microsoft.com/office/officeart/2005/8/layout/hierarchy2"/>
    <dgm:cxn modelId="{FC5F8C61-2437-4237-9D5E-C8F2A01FEE2C}" type="presParOf" srcId="{1B9468FB-65E8-46BF-A870-4D2A77EBA85D}" destId="{2A0F6571-579C-46E7-AD64-12D69A8ADB78}" srcOrd="1" destOrd="0" presId="urn:microsoft.com/office/officeart/2005/8/layout/hierarchy2"/>
    <dgm:cxn modelId="{A9B25D11-D0E0-4D03-9614-82C22A3937B9}" type="presParOf" srcId="{2A0F6571-579C-46E7-AD64-12D69A8ADB78}" destId="{B6DA35D2-7E35-4A52-AC28-81240EDB214C}" srcOrd="0" destOrd="0" presId="urn:microsoft.com/office/officeart/2005/8/layout/hierarchy2"/>
    <dgm:cxn modelId="{C6396C13-0350-4606-B44E-6010E80D0A1A}" type="presParOf" srcId="{2A0F6571-579C-46E7-AD64-12D69A8ADB78}" destId="{6ADD4610-33A4-42DE-8C38-EC47B6DC61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E2E89B-D822-4DAA-AAF0-8E7CD210162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D1025-803F-48B6-ABA7-A38504B56C17}">
      <dgm:prSet phldrT="[Text]"/>
      <dgm:spPr/>
      <dgm:t>
        <a:bodyPr/>
        <a:lstStyle/>
        <a:p>
          <a:r>
            <a:rPr lang="en-US" dirty="0" err="1" smtClean="0"/>
            <a:t>tcpclientsrc</a:t>
          </a:r>
          <a:endParaRPr lang="en-US" dirty="0"/>
        </a:p>
      </dgm:t>
    </dgm:pt>
    <dgm:pt modelId="{6F9451FF-DF45-4302-9425-76C2BA43689D}" type="parTrans" cxnId="{DA292AB5-84EC-4F53-A1F4-1E0B2B1A6FBC}">
      <dgm:prSet/>
      <dgm:spPr/>
      <dgm:t>
        <a:bodyPr/>
        <a:lstStyle/>
        <a:p>
          <a:endParaRPr lang="en-US"/>
        </a:p>
      </dgm:t>
    </dgm:pt>
    <dgm:pt modelId="{E23AEDC0-834E-4EE7-9D03-DDCA10504FBB}" type="sibTrans" cxnId="{DA292AB5-84EC-4F53-A1F4-1E0B2B1A6FBC}">
      <dgm:prSet/>
      <dgm:spPr/>
      <dgm:t>
        <a:bodyPr/>
        <a:lstStyle/>
        <a:p>
          <a:endParaRPr lang="en-US"/>
        </a:p>
      </dgm:t>
    </dgm:pt>
    <dgm:pt modelId="{C3B41C6E-9473-4ACC-A36A-A67EA0AFEF09}">
      <dgm:prSet phldrT="[Text]"/>
      <dgm:spPr/>
      <dgm:t>
        <a:bodyPr/>
        <a:lstStyle/>
        <a:p>
          <a:r>
            <a:rPr lang="en-US" dirty="0" smtClean="0"/>
            <a:t>tee</a:t>
          </a:r>
          <a:endParaRPr lang="en-US" dirty="0"/>
        </a:p>
      </dgm:t>
    </dgm:pt>
    <dgm:pt modelId="{F59A0807-48C6-4D5F-9CC6-D4B12A0065C2}" type="parTrans" cxnId="{B5F83660-87D3-4F90-B837-F10C761F1AEB}">
      <dgm:prSet/>
      <dgm:spPr/>
      <dgm:t>
        <a:bodyPr/>
        <a:lstStyle/>
        <a:p>
          <a:endParaRPr lang="en-US"/>
        </a:p>
      </dgm:t>
    </dgm:pt>
    <dgm:pt modelId="{C52C3920-710E-49CD-A398-9B03AB358579}" type="sibTrans" cxnId="{B5F83660-87D3-4F90-B837-F10C761F1AEB}">
      <dgm:prSet/>
      <dgm:spPr/>
      <dgm:t>
        <a:bodyPr/>
        <a:lstStyle/>
        <a:p>
          <a:endParaRPr lang="en-US"/>
        </a:p>
      </dgm:t>
    </dgm:pt>
    <dgm:pt modelId="{1FB0679D-AB33-45A5-8E20-CA1288DBBBE5}">
      <dgm:prSet phldrT="[Text]"/>
      <dgm:spPr/>
      <dgm:t>
        <a:bodyPr/>
        <a:lstStyle/>
        <a:p>
          <a:r>
            <a:rPr lang="en-US" dirty="0" err="1" smtClean="0"/>
            <a:t>filesink</a:t>
          </a:r>
          <a:endParaRPr lang="en-US" dirty="0"/>
        </a:p>
      </dgm:t>
    </dgm:pt>
    <dgm:pt modelId="{94178DE3-D848-433C-B693-81531C3E7AC7}" type="parTrans" cxnId="{710E9520-0963-441B-847F-935939F51EB1}">
      <dgm:prSet/>
      <dgm:spPr/>
      <dgm:t>
        <a:bodyPr/>
        <a:lstStyle/>
        <a:p>
          <a:endParaRPr lang="en-US"/>
        </a:p>
      </dgm:t>
    </dgm:pt>
    <dgm:pt modelId="{EA92D6FC-473A-4729-8AB3-1C2A23B77CAA}" type="sibTrans" cxnId="{710E9520-0963-441B-847F-935939F51EB1}">
      <dgm:prSet/>
      <dgm:spPr/>
      <dgm:t>
        <a:bodyPr/>
        <a:lstStyle/>
        <a:p>
          <a:endParaRPr lang="en-US"/>
        </a:p>
      </dgm:t>
    </dgm:pt>
    <dgm:pt modelId="{A449A929-DA17-4541-92F4-727D4D32161E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E45ECE9-0FC2-43EB-99BD-9165DDCBB2BA}" type="parTrans" cxnId="{A2A0B411-F3E7-460E-B88E-7B02BB703508}">
      <dgm:prSet/>
      <dgm:spPr/>
      <dgm:t>
        <a:bodyPr/>
        <a:lstStyle/>
        <a:p>
          <a:endParaRPr lang="en-US"/>
        </a:p>
      </dgm:t>
    </dgm:pt>
    <dgm:pt modelId="{D730B4BC-DB8B-4010-858C-F5E485A98457}" type="sibTrans" cxnId="{A2A0B411-F3E7-460E-B88E-7B02BB703508}">
      <dgm:prSet/>
      <dgm:spPr/>
      <dgm:t>
        <a:bodyPr/>
        <a:lstStyle/>
        <a:p>
          <a:endParaRPr lang="en-US"/>
        </a:p>
      </dgm:t>
    </dgm:pt>
    <dgm:pt modelId="{51D9C097-DF14-4331-937A-1BCCFCE3BBF6}">
      <dgm:prSet phldrT="[Text]"/>
      <dgm:spPr/>
      <dgm:t>
        <a:bodyPr/>
        <a:lstStyle/>
        <a:p>
          <a:r>
            <a:rPr lang="en-US" dirty="0" err="1" smtClean="0"/>
            <a:t>autovideosink</a:t>
          </a:r>
          <a:endParaRPr lang="en-US" dirty="0"/>
        </a:p>
      </dgm:t>
    </dgm:pt>
    <dgm:pt modelId="{EC4DCAA0-E503-4C07-BD4C-DEB220D4E234}" type="parTrans" cxnId="{155B905F-BAB0-4E80-B2ED-53AC6B1ABEEA}">
      <dgm:prSet/>
      <dgm:spPr/>
      <dgm:t>
        <a:bodyPr/>
        <a:lstStyle/>
        <a:p>
          <a:endParaRPr lang="en-US"/>
        </a:p>
      </dgm:t>
    </dgm:pt>
    <dgm:pt modelId="{75B16B87-ABA5-4D7D-B283-1E4E98E31521}" type="sibTrans" cxnId="{155B905F-BAB0-4E80-B2ED-53AC6B1ABEEA}">
      <dgm:prSet/>
      <dgm:spPr/>
      <dgm:t>
        <a:bodyPr/>
        <a:lstStyle/>
        <a:p>
          <a:endParaRPr lang="en-US"/>
        </a:p>
      </dgm:t>
    </dgm:pt>
    <dgm:pt modelId="{2F0CB14E-5258-46F2-9444-AC6927CDCBFB}" type="pres">
      <dgm:prSet presAssocID="{94E2E89B-D822-4DAA-AAF0-8E7CD21016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F32D0D-E78D-44EA-AEFC-2352869D4818}" type="pres">
      <dgm:prSet presAssocID="{BE2D1025-803F-48B6-ABA7-A38504B56C17}" presName="root1" presStyleCnt="0"/>
      <dgm:spPr/>
    </dgm:pt>
    <dgm:pt modelId="{61103F9C-A312-427B-8D66-B4EF4C03A83B}" type="pres">
      <dgm:prSet presAssocID="{BE2D1025-803F-48B6-ABA7-A38504B56C17}" presName="LevelOneTextNode" presStyleLbl="node0" presStyleIdx="0" presStyleCnt="1">
        <dgm:presLayoutVars>
          <dgm:chPref val="3"/>
        </dgm:presLayoutVars>
      </dgm:prSet>
      <dgm:spPr/>
    </dgm:pt>
    <dgm:pt modelId="{6A39968A-7F7E-454C-A0BB-F7D95FA4F01E}" type="pres">
      <dgm:prSet presAssocID="{BE2D1025-803F-48B6-ABA7-A38504B56C17}" presName="level2hierChild" presStyleCnt="0"/>
      <dgm:spPr/>
    </dgm:pt>
    <dgm:pt modelId="{2799AC1C-FFE5-4F34-9194-5434002218A9}" type="pres">
      <dgm:prSet presAssocID="{F59A0807-48C6-4D5F-9CC6-D4B12A0065C2}" presName="conn2-1" presStyleLbl="parChTrans1D2" presStyleIdx="0" presStyleCnt="1"/>
      <dgm:spPr/>
    </dgm:pt>
    <dgm:pt modelId="{9C3A28DE-04D0-4E5C-9DE4-FA22204845CD}" type="pres">
      <dgm:prSet presAssocID="{F59A0807-48C6-4D5F-9CC6-D4B12A0065C2}" presName="connTx" presStyleLbl="parChTrans1D2" presStyleIdx="0" presStyleCnt="1"/>
      <dgm:spPr/>
    </dgm:pt>
    <dgm:pt modelId="{23675EEB-6A7F-4EE6-8C9F-656C3F709793}" type="pres">
      <dgm:prSet presAssocID="{C3B41C6E-9473-4ACC-A36A-A67EA0AFEF09}" presName="root2" presStyleCnt="0"/>
      <dgm:spPr/>
    </dgm:pt>
    <dgm:pt modelId="{7D83C8EA-1B64-4A22-B0AE-37AEF624D2FC}" type="pres">
      <dgm:prSet presAssocID="{C3B41C6E-9473-4ACC-A36A-A67EA0AFEF09}" presName="LevelTwoTextNode" presStyleLbl="node2" presStyleIdx="0" presStyleCnt="1">
        <dgm:presLayoutVars>
          <dgm:chPref val="3"/>
        </dgm:presLayoutVars>
      </dgm:prSet>
      <dgm:spPr/>
    </dgm:pt>
    <dgm:pt modelId="{46879C7C-4481-417C-A44C-F080CC2408F0}" type="pres">
      <dgm:prSet presAssocID="{C3B41C6E-9473-4ACC-A36A-A67EA0AFEF09}" presName="level3hierChild" presStyleCnt="0"/>
      <dgm:spPr/>
    </dgm:pt>
    <dgm:pt modelId="{E05B2BDB-9C03-45BF-B054-3B71AC6E6571}" type="pres">
      <dgm:prSet presAssocID="{94178DE3-D848-433C-B693-81531C3E7AC7}" presName="conn2-1" presStyleLbl="parChTrans1D3" presStyleIdx="0" presStyleCnt="2"/>
      <dgm:spPr/>
    </dgm:pt>
    <dgm:pt modelId="{D447FD29-2437-4CCB-A064-68EEE6C61360}" type="pres">
      <dgm:prSet presAssocID="{94178DE3-D848-433C-B693-81531C3E7AC7}" presName="connTx" presStyleLbl="parChTrans1D3" presStyleIdx="0" presStyleCnt="2"/>
      <dgm:spPr/>
    </dgm:pt>
    <dgm:pt modelId="{5DFE6621-0A4E-478A-B23E-6D17D7610FB3}" type="pres">
      <dgm:prSet presAssocID="{1FB0679D-AB33-45A5-8E20-CA1288DBBBE5}" presName="root2" presStyleCnt="0"/>
      <dgm:spPr/>
    </dgm:pt>
    <dgm:pt modelId="{F9C1F74C-EF37-43B1-8774-9744E405F574}" type="pres">
      <dgm:prSet presAssocID="{1FB0679D-AB33-45A5-8E20-CA1288DBBBE5}" presName="LevelTwoTextNode" presStyleLbl="node3" presStyleIdx="0" presStyleCnt="2" custLinFactNeighborX="4079" custLinFactNeighborY="-34062">
        <dgm:presLayoutVars>
          <dgm:chPref val="3"/>
        </dgm:presLayoutVars>
      </dgm:prSet>
      <dgm:spPr/>
    </dgm:pt>
    <dgm:pt modelId="{534040DD-084E-44E1-9948-329F8619645C}" type="pres">
      <dgm:prSet presAssocID="{1FB0679D-AB33-45A5-8E20-CA1288DBBBE5}" presName="level3hierChild" presStyleCnt="0"/>
      <dgm:spPr/>
    </dgm:pt>
    <dgm:pt modelId="{E7527975-6566-4127-9E8F-9707F8CE0969}" type="pres">
      <dgm:prSet presAssocID="{FE45ECE9-0FC2-43EB-99BD-9165DDCBB2BA}" presName="conn2-1" presStyleLbl="parChTrans1D3" presStyleIdx="1" presStyleCnt="2"/>
      <dgm:spPr/>
    </dgm:pt>
    <dgm:pt modelId="{022977C1-753D-482F-A34D-27606AB9A9EB}" type="pres">
      <dgm:prSet presAssocID="{FE45ECE9-0FC2-43EB-99BD-9165DDCBB2BA}" presName="connTx" presStyleLbl="parChTrans1D3" presStyleIdx="1" presStyleCnt="2"/>
      <dgm:spPr/>
    </dgm:pt>
    <dgm:pt modelId="{698EDBFB-B636-4052-9966-CE2D22E395BD}" type="pres">
      <dgm:prSet presAssocID="{A449A929-DA17-4541-92F4-727D4D32161E}" presName="root2" presStyleCnt="0"/>
      <dgm:spPr/>
    </dgm:pt>
    <dgm:pt modelId="{5D5047A4-8C93-4AFC-9640-781B66544AAE}" type="pres">
      <dgm:prSet presAssocID="{A449A929-DA17-4541-92F4-727D4D32161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468FB-65E8-46BF-A870-4D2A77EBA85D}" type="pres">
      <dgm:prSet presAssocID="{A449A929-DA17-4541-92F4-727D4D32161E}" presName="level3hierChild" presStyleCnt="0"/>
      <dgm:spPr/>
    </dgm:pt>
    <dgm:pt modelId="{1F5BD556-1004-4C9E-A593-E3E8CEE26A71}" type="pres">
      <dgm:prSet presAssocID="{EC4DCAA0-E503-4C07-BD4C-DEB220D4E234}" presName="conn2-1" presStyleLbl="parChTrans1D4" presStyleIdx="0" presStyleCnt="1"/>
      <dgm:spPr/>
    </dgm:pt>
    <dgm:pt modelId="{72D63C85-1F3B-49C2-91C3-192210B039DE}" type="pres">
      <dgm:prSet presAssocID="{EC4DCAA0-E503-4C07-BD4C-DEB220D4E234}" presName="connTx" presStyleLbl="parChTrans1D4" presStyleIdx="0" presStyleCnt="1"/>
      <dgm:spPr/>
    </dgm:pt>
    <dgm:pt modelId="{2A0F6571-579C-46E7-AD64-12D69A8ADB78}" type="pres">
      <dgm:prSet presAssocID="{51D9C097-DF14-4331-937A-1BCCFCE3BBF6}" presName="root2" presStyleCnt="0"/>
      <dgm:spPr/>
    </dgm:pt>
    <dgm:pt modelId="{B6DA35D2-7E35-4A52-AC28-81240EDB214C}" type="pres">
      <dgm:prSet presAssocID="{51D9C097-DF14-4331-937A-1BCCFCE3BBF6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D4610-33A4-42DE-8C38-EC47B6DC6174}" type="pres">
      <dgm:prSet presAssocID="{51D9C097-DF14-4331-937A-1BCCFCE3BBF6}" presName="level3hierChild" presStyleCnt="0"/>
      <dgm:spPr/>
    </dgm:pt>
  </dgm:ptLst>
  <dgm:cxnLst>
    <dgm:cxn modelId="{023EF75C-8FC0-4DA6-924D-5497630F2004}" type="presOf" srcId="{C3B41C6E-9473-4ACC-A36A-A67EA0AFEF09}" destId="{7D83C8EA-1B64-4A22-B0AE-37AEF624D2FC}" srcOrd="0" destOrd="0" presId="urn:microsoft.com/office/officeart/2005/8/layout/hierarchy2"/>
    <dgm:cxn modelId="{3B987CF3-6612-4049-BB06-CF2F0AF95025}" type="presOf" srcId="{FE45ECE9-0FC2-43EB-99BD-9165DDCBB2BA}" destId="{022977C1-753D-482F-A34D-27606AB9A9EB}" srcOrd="1" destOrd="0" presId="urn:microsoft.com/office/officeart/2005/8/layout/hierarchy2"/>
    <dgm:cxn modelId="{2B31372F-16AB-4E98-90FF-86286974F75D}" type="presOf" srcId="{94E2E89B-D822-4DAA-AAF0-8E7CD2101625}" destId="{2F0CB14E-5258-46F2-9444-AC6927CDCBFB}" srcOrd="0" destOrd="0" presId="urn:microsoft.com/office/officeart/2005/8/layout/hierarchy2"/>
    <dgm:cxn modelId="{19F3D3C7-BC05-414B-832C-A3CC32DC003B}" type="presOf" srcId="{1FB0679D-AB33-45A5-8E20-CA1288DBBBE5}" destId="{F9C1F74C-EF37-43B1-8774-9744E405F574}" srcOrd="0" destOrd="0" presId="urn:microsoft.com/office/officeart/2005/8/layout/hierarchy2"/>
    <dgm:cxn modelId="{F0C41F9A-EDFB-4CFA-BD7B-7A6FF745318B}" type="presOf" srcId="{FE45ECE9-0FC2-43EB-99BD-9165DDCBB2BA}" destId="{E7527975-6566-4127-9E8F-9707F8CE0969}" srcOrd="0" destOrd="0" presId="urn:microsoft.com/office/officeart/2005/8/layout/hierarchy2"/>
    <dgm:cxn modelId="{788EF7BF-FA27-49C6-AA58-0F6319D408F4}" type="presOf" srcId="{94178DE3-D848-433C-B693-81531C3E7AC7}" destId="{D447FD29-2437-4CCB-A064-68EEE6C61360}" srcOrd="1" destOrd="0" presId="urn:microsoft.com/office/officeart/2005/8/layout/hierarchy2"/>
    <dgm:cxn modelId="{9A15F55B-903E-4462-9C71-DF39287F2584}" type="presOf" srcId="{BE2D1025-803F-48B6-ABA7-A38504B56C17}" destId="{61103F9C-A312-427B-8D66-B4EF4C03A83B}" srcOrd="0" destOrd="0" presId="urn:microsoft.com/office/officeart/2005/8/layout/hierarchy2"/>
    <dgm:cxn modelId="{A2A0B411-F3E7-460E-B88E-7B02BB703508}" srcId="{C3B41C6E-9473-4ACC-A36A-A67EA0AFEF09}" destId="{A449A929-DA17-4541-92F4-727D4D32161E}" srcOrd="1" destOrd="0" parTransId="{FE45ECE9-0FC2-43EB-99BD-9165DDCBB2BA}" sibTransId="{D730B4BC-DB8B-4010-858C-F5E485A98457}"/>
    <dgm:cxn modelId="{B5F83660-87D3-4F90-B837-F10C761F1AEB}" srcId="{BE2D1025-803F-48B6-ABA7-A38504B56C17}" destId="{C3B41C6E-9473-4ACC-A36A-A67EA0AFEF09}" srcOrd="0" destOrd="0" parTransId="{F59A0807-48C6-4D5F-9CC6-D4B12A0065C2}" sibTransId="{C52C3920-710E-49CD-A398-9B03AB358579}"/>
    <dgm:cxn modelId="{155B905F-BAB0-4E80-B2ED-53AC6B1ABEEA}" srcId="{A449A929-DA17-4541-92F4-727D4D32161E}" destId="{51D9C097-DF14-4331-937A-1BCCFCE3BBF6}" srcOrd="0" destOrd="0" parTransId="{EC4DCAA0-E503-4C07-BD4C-DEB220D4E234}" sibTransId="{75B16B87-ABA5-4D7D-B283-1E4E98E31521}"/>
    <dgm:cxn modelId="{710E9520-0963-441B-847F-935939F51EB1}" srcId="{C3B41C6E-9473-4ACC-A36A-A67EA0AFEF09}" destId="{1FB0679D-AB33-45A5-8E20-CA1288DBBBE5}" srcOrd="0" destOrd="0" parTransId="{94178DE3-D848-433C-B693-81531C3E7AC7}" sibTransId="{EA92D6FC-473A-4729-8AB3-1C2A23B77CAA}"/>
    <dgm:cxn modelId="{C4BD0BCF-2F01-4AA8-A1A3-B2FB12130C7C}" type="presOf" srcId="{F59A0807-48C6-4D5F-9CC6-D4B12A0065C2}" destId="{2799AC1C-FFE5-4F34-9194-5434002218A9}" srcOrd="0" destOrd="0" presId="urn:microsoft.com/office/officeart/2005/8/layout/hierarchy2"/>
    <dgm:cxn modelId="{53929BCF-557F-4F22-8DF5-4BA7D73E98FF}" type="presOf" srcId="{EC4DCAA0-E503-4C07-BD4C-DEB220D4E234}" destId="{72D63C85-1F3B-49C2-91C3-192210B039DE}" srcOrd="1" destOrd="0" presId="urn:microsoft.com/office/officeart/2005/8/layout/hierarchy2"/>
    <dgm:cxn modelId="{DA292AB5-84EC-4F53-A1F4-1E0B2B1A6FBC}" srcId="{94E2E89B-D822-4DAA-AAF0-8E7CD2101625}" destId="{BE2D1025-803F-48B6-ABA7-A38504B56C17}" srcOrd="0" destOrd="0" parTransId="{6F9451FF-DF45-4302-9425-76C2BA43689D}" sibTransId="{E23AEDC0-834E-4EE7-9D03-DDCA10504FBB}"/>
    <dgm:cxn modelId="{C8247360-BF1E-4ADF-BA81-FF5BB0493E7A}" type="presOf" srcId="{94178DE3-D848-433C-B693-81531C3E7AC7}" destId="{E05B2BDB-9C03-45BF-B054-3B71AC6E6571}" srcOrd="0" destOrd="0" presId="urn:microsoft.com/office/officeart/2005/8/layout/hierarchy2"/>
    <dgm:cxn modelId="{330BA392-DB34-4D0D-8F5C-0968175D246E}" type="presOf" srcId="{EC4DCAA0-E503-4C07-BD4C-DEB220D4E234}" destId="{1F5BD556-1004-4C9E-A593-E3E8CEE26A71}" srcOrd="0" destOrd="0" presId="urn:microsoft.com/office/officeart/2005/8/layout/hierarchy2"/>
    <dgm:cxn modelId="{F59E1753-C77F-47E8-8403-8B90629E2238}" type="presOf" srcId="{51D9C097-DF14-4331-937A-1BCCFCE3BBF6}" destId="{B6DA35D2-7E35-4A52-AC28-81240EDB214C}" srcOrd="0" destOrd="0" presId="urn:microsoft.com/office/officeart/2005/8/layout/hierarchy2"/>
    <dgm:cxn modelId="{71B7109C-9DDE-4CAF-96DC-17A63F16B387}" type="presOf" srcId="{A449A929-DA17-4541-92F4-727D4D32161E}" destId="{5D5047A4-8C93-4AFC-9640-781B66544AAE}" srcOrd="0" destOrd="0" presId="urn:microsoft.com/office/officeart/2005/8/layout/hierarchy2"/>
    <dgm:cxn modelId="{30148FA3-5DB5-4649-B806-33DB47B6DA02}" type="presOf" srcId="{F59A0807-48C6-4D5F-9CC6-D4B12A0065C2}" destId="{9C3A28DE-04D0-4E5C-9DE4-FA22204845CD}" srcOrd="1" destOrd="0" presId="urn:microsoft.com/office/officeart/2005/8/layout/hierarchy2"/>
    <dgm:cxn modelId="{0DFBEC60-E831-450C-8EE6-70EE37336C7B}" type="presParOf" srcId="{2F0CB14E-5258-46F2-9444-AC6927CDCBFB}" destId="{3DF32D0D-E78D-44EA-AEFC-2352869D4818}" srcOrd="0" destOrd="0" presId="urn:microsoft.com/office/officeart/2005/8/layout/hierarchy2"/>
    <dgm:cxn modelId="{DCA6B133-1452-480B-A561-BF558B15BF49}" type="presParOf" srcId="{3DF32D0D-E78D-44EA-AEFC-2352869D4818}" destId="{61103F9C-A312-427B-8D66-B4EF4C03A83B}" srcOrd="0" destOrd="0" presId="urn:microsoft.com/office/officeart/2005/8/layout/hierarchy2"/>
    <dgm:cxn modelId="{D04C49D9-19DC-4676-8B18-F69B50B0EC2D}" type="presParOf" srcId="{3DF32D0D-E78D-44EA-AEFC-2352869D4818}" destId="{6A39968A-7F7E-454C-A0BB-F7D95FA4F01E}" srcOrd="1" destOrd="0" presId="urn:microsoft.com/office/officeart/2005/8/layout/hierarchy2"/>
    <dgm:cxn modelId="{D8C7DE32-0E1E-42DF-AA8C-0185924A010F}" type="presParOf" srcId="{6A39968A-7F7E-454C-A0BB-F7D95FA4F01E}" destId="{2799AC1C-FFE5-4F34-9194-5434002218A9}" srcOrd="0" destOrd="0" presId="urn:microsoft.com/office/officeart/2005/8/layout/hierarchy2"/>
    <dgm:cxn modelId="{4F4F485F-DCEB-4517-97BC-D233DC0AC3CF}" type="presParOf" srcId="{2799AC1C-FFE5-4F34-9194-5434002218A9}" destId="{9C3A28DE-04D0-4E5C-9DE4-FA22204845CD}" srcOrd="0" destOrd="0" presId="urn:microsoft.com/office/officeart/2005/8/layout/hierarchy2"/>
    <dgm:cxn modelId="{812DA206-0448-48BA-A0AC-CC5FF22274D1}" type="presParOf" srcId="{6A39968A-7F7E-454C-A0BB-F7D95FA4F01E}" destId="{23675EEB-6A7F-4EE6-8C9F-656C3F709793}" srcOrd="1" destOrd="0" presId="urn:microsoft.com/office/officeart/2005/8/layout/hierarchy2"/>
    <dgm:cxn modelId="{8DA4B6FE-68E1-4863-8737-97EA6919C83B}" type="presParOf" srcId="{23675EEB-6A7F-4EE6-8C9F-656C3F709793}" destId="{7D83C8EA-1B64-4A22-B0AE-37AEF624D2FC}" srcOrd="0" destOrd="0" presId="urn:microsoft.com/office/officeart/2005/8/layout/hierarchy2"/>
    <dgm:cxn modelId="{89D26708-2861-48F2-BAAC-0CCBEC137DEB}" type="presParOf" srcId="{23675EEB-6A7F-4EE6-8C9F-656C3F709793}" destId="{46879C7C-4481-417C-A44C-F080CC2408F0}" srcOrd="1" destOrd="0" presId="urn:microsoft.com/office/officeart/2005/8/layout/hierarchy2"/>
    <dgm:cxn modelId="{49528CFC-84C5-47D5-872A-86A6DBD5DF4B}" type="presParOf" srcId="{46879C7C-4481-417C-A44C-F080CC2408F0}" destId="{E05B2BDB-9C03-45BF-B054-3B71AC6E6571}" srcOrd="0" destOrd="0" presId="urn:microsoft.com/office/officeart/2005/8/layout/hierarchy2"/>
    <dgm:cxn modelId="{F37B61D9-FE12-49F9-8B85-C49E28FCDDE6}" type="presParOf" srcId="{E05B2BDB-9C03-45BF-B054-3B71AC6E6571}" destId="{D447FD29-2437-4CCB-A064-68EEE6C61360}" srcOrd="0" destOrd="0" presId="urn:microsoft.com/office/officeart/2005/8/layout/hierarchy2"/>
    <dgm:cxn modelId="{92F921AC-C4F2-44C7-96B2-068825137A02}" type="presParOf" srcId="{46879C7C-4481-417C-A44C-F080CC2408F0}" destId="{5DFE6621-0A4E-478A-B23E-6D17D7610FB3}" srcOrd="1" destOrd="0" presId="urn:microsoft.com/office/officeart/2005/8/layout/hierarchy2"/>
    <dgm:cxn modelId="{E198D4C0-42BB-4972-951C-DCDCF2B91DA4}" type="presParOf" srcId="{5DFE6621-0A4E-478A-B23E-6D17D7610FB3}" destId="{F9C1F74C-EF37-43B1-8774-9744E405F574}" srcOrd="0" destOrd="0" presId="urn:microsoft.com/office/officeart/2005/8/layout/hierarchy2"/>
    <dgm:cxn modelId="{DFF52ED7-B09A-4E32-9D19-383C3123D114}" type="presParOf" srcId="{5DFE6621-0A4E-478A-B23E-6D17D7610FB3}" destId="{534040DD-084E-44E1-9948-329F8619645C}" srcOrd="1" destOrd="0" presId="urn:microsoft.com/office/officeart/2005/8/layout/hierarchy2"/>
    <dgm:cxn modelId="{A181AD34-624B-48CD-BE90-BC51682DEEF3}" type="presParOf" srcId="{46879C7C-4481-417C-A44C-F080CC2408F0}" destId="{E7527975-6566-4127-9E8F-9707F8CE0969}" srcOrd="2" destOrd="0" presId="urn:microsoft.com/office/officeart/2005/8/layout/hierarchy2"/>
    <dgm:cxn modelId="{3599E1E6-B73B-4AC6-AF9E-CBED74096E47}" type="presParOf" srcId="{E7527975-6566-4127-9E8F-9707F8CE0969}" destId="{022977C1-753D-482F-A34D-27606AB9A9EB}" srcOrd="0" destOrd="0" presId="urn:microsoft.com/office/officeart/2005/8/layout/hierarchy2"/>
    <dgm:cxn modelId="{C1B260CE-8B55-41A9-8E6F-63E7E3093C60}" type="presParOf" srcId="{46879C7C-4481-417C-A44C-F080CC2408F0}" destId="{698EDBFB-B636-4052-9966-CE2D22E395BD}" srcOrd="3" destOrd="0" presId="urn:microsoft.com/office/officeart/2005/8/layout/hierarchy2"/>
    <dgm:cxn modelId="{B084E538-7A5F-4039-A163-8DF2B0CF2AE9}" type="presParOf" srcId="{698EDBFB-B636-4052-9966-CE2D22E395BD}" destId="{5D5047A4-8C93-4AFC-9640-781B66544AAE}" srcOrd="0" destOrd="0" presId="urn:microsoft.com/office/officeart/2005/8/layout/hierarchy2"/>
    <dgm:cxn modelId="{1B01B7A4-653C-400A-B8F5-F0F56EB5B820}" type="presParOf" srcId="{698EDBFB-B636-4052-9966-CE2D22E395BD}" destId="{1B9468FB-65E8-46BF-A870-4D2A77EBA85D}" srcOrd="1" destOrd="0" presId="urn:microsoft.com/office/officeart/2005/8/layout/hierarchy2"/>
    <dgm:cxn modelId="{063F6427-6BCB-4552-B891-22D8D7138233}" type="presParOf" srcId="{1B9468FB-65E8-46BF-A870-4D2A77EBA85D}" destId="{1F5BD556-1004-4C9E-A593-E3E8CEE26A71}" srcOrd="0" destOrd="0" presId="urn:microsoft.com/office/officeart/2005/8/layout/hierarchy2"/>
    <dgm:cxn modelId="{D7A8CEF6-6870-4FBE-A3D0-DC8D83D59F67}" type="presParOf" srcId="{1F5BD556-1004-4C9E-A593-E3E8CEE26A71}" destId="{72D63C85-1F3B-49C2-91C3-192210B039DE}" srcOrd="0" destOrd="0" presId="urn:microsoft.com/office/officeart/2005/8/layout/hierarchy2"/>
    <dgm:cxn modelId="{E8B69965-9E94-45FB-802F-6E7480641B19}" type="presParOf" srcId="{1B9468FB-65E8-46BF-A870-4D2A77EBA85D}" destId="{2A0F6571-579C-46E7-AD64-12D69A8ADB78}" srcOrd="1" destOrd="0" presId="urn:microsoft.com/office/officeart/2005/8/layout/hierarchy2"/>
    <dgm:cxn modelId="{00E2212E-1EDE-4B35-B5DF-4CB4AA92A977}" type="presParOf" srcId="{2A0F6571-579C-46E7-AD64-12D69A8ADB78}" destId="{B6DA35D2-7E35-4A52-AC28-81240EDB214C}" srcOrd="0" destOrd="0" presId="urn:microsoft.com/office/officeart/2005/8/layout/hierarchy2"/>
    <dgm:cxn modelId="{7B278716-16E4-4927-8428-0EA1DD1E2108}" type="presParOf" srcId="{2A0F6571-579C-46E7-AD64-12D69A8ADB78}" destId="{6ADD4610-33A4-42DE-8C38-EC47B6DC61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filesrc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autoaudiosink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35DAD-9D09-437D-9F82-CE08124812E5}" type="presOf" srcId="{61C7B099-F7A7-4D6D-ACA7-68320F835379}" destId="{375C2311-2246-4F98-80CC-F3F797E60313}" srcOrd="1" destOrd="0" presId="urn:microsoft.com/office/officeart/2005/8/layout/process1"/>
    <dgm:cxn modelId="{0DEFD3DB-E224-4B95-9A7B-58BED39ACF7C}" type="presOf" srcId="{4F87BAFF-D2BE-4A08-A2F1-021B24A2B498}" destId="{B6ACBB4F-E896-4E47-ADF2-A050C9C438EE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4149C852-6FE1-4BC3-8215-B341A24E4CD9}" type="presOf" srcId="{1B618E71-D378-4658-AD31-22CE2CB58D3C}" destId="{8042DE76-83E0-473B-BFEC-2934EE4EDCFE}" srcOrd="0" destOrd="0" presId="urn:microsoft.com/office/officeart/2005/8/layout/process1"/>
    <dgm:cxn modelId="{6488AC62-F67A-4EA8-8EA1-0055387620DE}" type="presOf" srcId="{61C7B099-F7A7-4D6D-ACA7-68320F835379}" destId="{32C8F708-21EB-40F4-B2A3-5C20E27C6E0E}" srcOrd="0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DE9B6C41-4C46-4DF5-A268-31F0130B391A}" type="presOf" srcId="{909C603A-C22F-4650-87DC-131960C49B02}" destId="{570E9E96-EF4C-43C3-940A-33B03DB062EA}" srcOrd="0" destOrd="0" presId="urn:microsoft.com/office/officeart/2005/8/layout/process1"/>
    <dgm:cxn modelId="{229A2161-7017-4C33-A981-B7389C07B5B3}" type="presOf" srcId="{4F87BAFF-D2BE-4A08-A2F1-021B24A2B498}" destId="{FFDFC3AE-CC9F-4995-B602-629F2BFABB44}" srcOrd="1" destOrd="0" presId="urn:microsoft.com/office/officeart/2005/8/layout/process1"/>
    <dgm:cxn modelId="{6B3F9900-4E98-4A51-81A0-752B23FB81E0}" type="presOf" srcId="{7C1B2811-A08B-4110-AA7A-CE00A1ED436D}" destId="{7D4B7502-8EC9-4917-9901-D5EA614F3A72}" srcOrd="0" destOrd="0" presId="urn:microsoft.com/office/officeart/2005/8/layout/process1"/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61194EE4-BB9C-4806-97E6-B9993A4368D5}" type="presOf" srcId="{FCC7C079-623C-4A75-BF30-906A0FC42676}" destId="{1E7925EB-E94C-41B7-8553-73A72296F8C0}" srcOrd="0" destOrd="0" presId="urn:microsoft.com/office/officeart/2005/8/layout/process1"/>
    <dgm:cxn modelId="{2B1250D9-7FAC-49F5-B5DF-D93702489E96}" type="presParOf" srcId="{8042DE76-83E0-473B-BFEC-2934EE4EDCFE}" destId="{1E7925EB-E94C-41B7-8553-73A72296F8C0}" srcOrd="0" destOrd="0" presId="urn:microsoft.com/office/officeart/2005/8/layout/process1"/>
    <dgm:cxn modelId="{560F2A65-6455-4BF8-9E1B-670D9B2493B7}" type="presParOf" srcId="{8042DE76-83E0-473B-BFEC-2934EE4EDCFE}" destId="{32C8F708-21EB-40F4-B2A3-5C20E27C6E0E}" srcOrd="1" destOrd="0" presId="urn:microsoft.com/office/officeart/2005/8/layout/process1"/>
    <dgm:cxn modelId="{9AF8AA2D-3EC9-40D6-827C-A96A55BCD1E6}" type="presParOf" srcId="{32C8F708-21EB-40F4-B2A3-5C20E27C6E0E}" destId="{375C2311-2246-4F98-80CC-F3F797E60313}" srcOrd="0" destOrd="0" presId="urn:microsoft.com/office/officeart/2005/8/layout/process1"/>
    <dgm:cxn modelId="{2E06E09C-D110-4C74-B984-3ABBDE107194}" type="presParOf" srcId="{8042DE76-83E0-473B-BFEC-2934EE4EDCFE}" destId="{570E9E96-EF4C-43C3-940A-33B03DB062EA}" srcOrd="2" destOrd="0" presId="urn:microsoft.com/office/officeart/2005/8/layout/process1"/>
    <dgm:cxn modelId="{A476715F-4A41-4825-8FAB-4CDC65CAAB54}" type="presParOf" srcId="{8042DE76-83E0-473B-BFEC-2934EE4EDCFE}" destId="{B6ACBB4F-E896-4E47-ADF2-A050C9C438EE}" srcOrd="3" destOrd="0" presId="urn:microsoft.com/office/officeart/2005/8/layout/process1"/>
    <dgm:cxn modelId="{C6D6FDA3-DE09-40B5-AFB7-3BD2C014B83D}" type="presParOf" srcId="{B6ACBB4F-E896-4E47-ADF2-A050C9C438EE}" destId="{FFDFC3AE-CC9F-4995-B602-629F2BFABB44}" srcOrd="0" destOrd="0" presId="urn:microsoft.com/office/officeart/2005/8/layout/process1"/>
    <dgm:cxn modelId="{9F82104A-76AC-4C80-8962-2AD702C28A85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filesrc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Autoaudiosink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>
        <a:noFill/>
      </dgm:spPr>
      <dgm:t>
        <a:bodyPr/>
        <a:lstStyle/>
        <a:p>
          <a:endParaRPr lang="en-US"/>
        </a:p>
      </dgm:t>
    </dgm:pt>
    <dgm:pt modelId="{8EE54F22-8B14-456E-BD44-28740D8A2CBB}">
      <dgm:prSet phldrT="[Text]"/>
      <dgm:spPr/>
      <dgm:t>
        <a:bodyPr/>
        <a:lstStyle/>
        <a:p>
          <a:r>
            <a:rPr lang="en-US" dirty="0" err="1" smtClean="0"/>
            <a:t>Audovideosink</a:t>
          </a:r>
          <a:endParaRPr lang="en-US" dirty="0"/>
        </a:p>
      </dgm:t>
    </dgm:pt>
    <dgm:pt modelId="{801D329D-0BB9-40C5-B4C7-F93415BC121E}" type="sibTrans" cxnId="{7CF7CAEA-1D6F-4665-972B-78597D82422A}">
      <dgm:prSet/>
      <dgm:spPr/>
      <dgm:t>
        <a:bodyPr/>
        <a:lstStyle/>
        <a:p>
          <a:endParaRPr lang="en-US"/>
        </a:p>
      </dgm:t>
    </dgm:pt>
    <dgm:pt modelId="{B7A23976-DCDE-4AF7-ABC4-164D9825B006}" type="parTrans" cxnId="{7CF7CAEA-1D6F-4665-972B-78597D82422A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4" custLinFactNeighborX="-572" custLinFactNeighborY="71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4" custScaleY="181551" custLinFactNeighborX="-1191" custLinFactNeighborY="77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3" custAng="1094131" custLinFactNeighborX="-5192" custLinFactNeighborY="-68447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4" custLinFactX="8023" custLinFactNeighborX="100000" custLinFactNeighborY="-3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FCF65-2027-4352-82F5-0F204C848435}" type="pres">
      <dgm:prSet presAssocID="{D04EAB50-C0FA-43A8-80F7-27D79A3F1A56}" presName="sibTrans" presStyleLbl="sibTrans2D1" presStyleIdx="2" presStyleCnt="3" custAng="16396383" custScaleX="260616" custLinFactX="-400000" custLinFactY="62789" custLinFactNeighborX="-466736" custLinFactNeighborY="100000"/>
      <dgm:spPr/>
      <dgm:t>
        <a:bodyPr/>
        <a:lstStyle/>
        <a:p>
          <a:endParaRPr lang="en-US"/>
        </a:p>
      </dgm:t>
    </dgm:pt>
    <dgm:pt modelId="{EACA7EA9-7F88-496A-A823-4ED94CCBB028}" type="pres">
      <dgm:prSet presAssocID="{D04EAB50-C0FA-43A8-80F7-27D79A3F1A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0133A02-5CA6-4003-81D9-302764016796}" type="pres">
      <dgm:prSet presAssocID="{8EE54F22-8B14-456E-BD44-28740D8A2CBB}" presName="node" presStyleLbl="node1" presStyleIdx="3" presStyleCnt="4" custLinFactX="-100000" custLinFactY="17573" custLinFactNeighborX="-10834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732FF6-CE77-43E4-8A89-F9E67166AC24}" type="presOf" srcId="{D04EAB50-C0FA-43A8-80F7-27D79A3F1A56}" destId="{EACA7EA9-7F88-496A-A823-4ED94CCBB028}" srcOrd="1" destOrd="0" presId="urn:microsoft.com/office/officeart/2005/8/layout/process1"/>
    <dgm:cxn modelId="{76A7BE94-ADE6-4C4E-88B3-15FBF342C14A}" type="presOf" srcId="{8EE54F22-8B14-456E-BD44-28740D8A2CBB}" destId="{20133A02-5CA6-4003-81D9-302764016796}" srcOrd="0" destOrd="0" presId="urn:microsoft.com/office/officeart/2005/8/layout/process1"/>
    <dgm:cxn modelId="{14059C4F-0A8D-4B9E-9FF5-7B646BA058A4}" type="presOf" srcId="{4F87BAFF-D2BE-4A08-A2F1-021B24A2B498}" destId="{FFDFC3AE-CC9F-4995-B602-629F2BFABB44}" srcOrd="1" destOrd="0" presId="urn:microsoft.com/office/officeart/2005/8/layout/process1"/>
    <dgm:cxn modelId="{9E54A704-9B50-47F3-8FA7-29AC36480AA0}" type="presOf" srcId="{61C7B099-F7A7-4D6D-ACA7-68320F835379}" destId="{375C2311-2246-4F98-80CC-F3F797E60313}" srcOrd="1" destOrd="0" presId="urn:microsoft.com/office/officeart/2005/8/layout/process1"/>
    <dgm:cxn modelId="{7B6FAAC2-7E14-4F59-A777-40FE7EF450F9}" type="presOf" srcId="{4F87BAFF-D2BE-4A08-A2F1-021B24A2B498}" destId="{B6ACBB4F-E896-4E47-ADF2-A050C9C438EE}" srcOrd="0" destOrd="0" presId="urn:microsoft.com/office/officeart/2005/8/layout/process1"/>
    <dgm:cxn modelId="{A3F13349-EB40-42A7-A283-04E181B927B0}" type="presOf" srcId="{7C1B2811-A08B-4110-AA7A-CE00A1ED436D}" destId="{7D4B7502-8EC9-4917-9901-D5EA614F3A72}" srcOrd="0" destOrd="0" presId="urn:microsoft.com/office/officeart/2005/8/layout/process1"/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5A853361-0F52-4F4E-ACCF-C5D89E8DD23C}" type="presOf" srcId="{909C603A-C22F-4650-87DC-131960C49B02}" destId="{570E9E96-EF4C-43C3-940A-33B03DB062EA}" srcOrd="0" destOrd="0" presId="urn:microsoft.com/office/officeart/2005/8/layout/process1"/>
    <dgm:cxn modelId="{55AC1CFA-23A7-446E-B537-1F9B8BB2DD95}" type="presOf" srcId="{61C7B099-F7A7-4D6D-ACA7-68320F835379}" destId="{32C8F708-21EB-40F4-B2A3-5C20E27C6E0E}" srcOrd="0" destOrd="0" presId="urn:microsoft.com/office/officeart/2005/8/layout/process1"/>
    <dgm:cxn modelId="{791F937A-2E62-4761-86EE-0A897A7DD647}" type="presOf" srcId="{1B618E71-D378-4658-AD31-22CE2CB58D3C}" destId="{8042DE76-83E0-473B-BFEC-2934EE4EDCFE}" srcOrd="0" destOrd="0" presId="urn:microsoft.com/office/officeart/2005/8/layout/process1"/>
    <dgm:cxn modelId="{D9DA2206-DB1D-4AD3-A706-665C75147F0F}" type="presOf" srcId="{D04EAB50-C0FA-43A8-80F7-27D79A3F1A56}" destId="{F8DFCF65-2027-4352-82F5-0F204C848435}" srcOrd="0" destOrd="0" presId="urn:microsoft.com/office/officeart/2005/8/layout/process1"/>
    <dgm:cxn modelId="{7CF7CAEA-1D6F-4665-972B-78597D82422A}" srcId="{1B618E71-D378-4658-AD31-22CE2CB58D3C}" destId="{8EE54F22-8B14-456E-BD44-28740D8A2CBB}" srcOrd="3" destOrd="0" parTransId="{B7A23976-DCDE-4AF7-ABC4-164D9825B006}" sibTransId="{801D329D-0BB9-40C5-B4C7-F93415BC121E}"/>
    <dgm:cxn modelId="{5ED0F619-AFED-4B82-B6F3-CCE6D2AB076F}" type="presOf" srcId="{FCC7C079-623C-4A75-BF30-906A0FC42676}" destId="{1E7925EB-E94C-41B7-8553-73A72296F8C0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BD95F15E-B337-4E5F-BD04-A6CE51E5EDAF}" type="presParOf" srcId="{8042DE76-83E0-473B-BFEC-2934EE4EDCFE}" destId="{1E7925EB-E94C-41B7-8553-73A72296F8C0}" srcOrd="0" destOrd="0" presId="urn:microsoft.com/office/officeart/2005/8/layout/process1"/>
    <dgm:cxn modelId="{205870D8-ED6F-46DA-BE87-C67F35751902}" type="presParOf" srcId="{8042DE76-83E0-473B-BFEC-2934EE4EDCFE}" destId="{32C8F708-21EB-40F4-B2A3-5C20E27C6E0E}" srcOrd="1" destOrd="0" presId="urn:microsoft.com/office/officeart/2005/8/layout/process1"/>
    <dgm:cxn modelId="{5315CBDE-9303-4592-B755-2A395389DFC4}" type="presParOf" srcId="{32C8F708-21EB-40F4-B2A3-5C20E27C6E0E}" destId="{375C2311-2246-4F98-80CC-F3F797E60313}" srcOrd="0" destOrd="0" presId="urn:microsoft.com/office/officeart/2005/8/layout/process1"/>
    <dgm:cxn modelId="{071197B9-FDEE-40AB-A85C-DA10AB65F161}" type="presParOf" srcId="{8042DE76-83E0-473B-BFEC-2934EE4EDCFE}" destId="{570E9E96-EF4C-43C3-940A-33B03DB062EA}" srcOrd="2" destOrd="0" presId="urn:microsoft.com/office/officeart/2005/8/layout/process1"/>
    <dgm:cxn modelId="{FA6CBE34-2936-4345-A6F0-FAB22BAAFF76}" type="presParOf" srcId="{8042DE76-83E0-473B-BFEC-2934EE4EDCFE}" destId="{B6ACBB4F-E896-4E47-ADF2-A050C9C438EE}" srcOrd="3" destOrd="0" presId="urn:microsoft.com/office/officeart/2005/8/layout/process1"/>
    <dgm:cxn modelId="{69D82800-7423-40AF-A6FC-263E7023C8F3}" type="presParOf" srcId="{B6ACBB4F-E896-4E47-ADF2-A050C9C438EE}" destId="{FFDFC3AE-CC9F-4995-B602-629F2BFABB44}" srcOrd="0" destOrd="0" presId="urn:microsoft.com/office/officeart/2005/8/layout/process1"/>
    <dgm:cxn modelId="{6B674E5B-BBAF-4261-A921-98B9C2BFF3E8}" type="presParOf" srcId="{8042DE76-83E0-473B-BFEC-2934EE4EDCFE}" destId="{7D4B7502-8EC9-4917-9901-D5EA614F3A72}" srcOrd="4" destOrd="0" presId="urn:microsoft.com/office/officeart/2005/8/layout/process1"/>
    <dgm:cxn modelId="{69E42FA3-F877-4C2F-948A-E3BFBC3931B6}" type="presParOf" srcId="{8042DE76-83E0-473B-BFEC-2934EE4EDCFE}" destId="{F8DFCF65-2027-4352-82F5-0F204C848435}" srcOrd="5" destOrd="0" presId="urn:microsoft.com/office/officeart/2005/8/layout/process1"/>
    <dgm:cxn modelId="{736B7D33-EC0B-4F0C-9044-30C6F567F093}" type="presParOf" srcId="{F8DFCF65-2027-4352-82F5-0F204C848435}" destId="{EACA7EA9-7F88-496A-A823-4ED94CCBB028}" srcOrd="0" destOrd="0" presId="urn:microsoft.com/office/officeart/2005/8/layout/process1"/>
    <dgm:cxn modelId="{8654EA3C-E893-4633-A7F7-6A58CE4ADB04}" type="presParOf" srcId="{8042DE76-83E0-473B-BFEC-2934EE4EDCFE}" destId="{20133A02-5CA6-4003-81D9-30276401679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filesrc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tcpserversink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446957DC-7DD4-4C33-BADF-825C03F25F16}" type="presOf" srcId="{1B618E71-D378-4658-AD31-22CE2CB58D3C}" destId="{8042DE76-83E0-473B-BFEC-2934EE4EDCFE}" srcOrd="0" destOrd="0" presId="urn:microsoft.com/office/officeart/2005/8/layout/process1"/>
    <dgm:cxn modelId="{D24445F8-D600-4920-B7F1-A49B86A39BA4}" type="presOf" srcId="{909C603A-C22F-4650-87DC-131960C49B02}" destId="{570E9E96-EF4C-43C3-940A-33B03DB062EA}" srcOrd="0" destOrd="0" presId="urn:microsoft.com/office/officeart/2005/8/layout/process1"/>
    <dgm:cxn modelId="{F37F41D5-D0AF-48EF-918C-9850CA7C4356}" type="presOf" srcId="{4F87BAFF-D2BE-4A08-A2F1-021B24A2B498}" destId="{FFDFC3AE-CC9F-4995-B602-629F2BFABB44}" srcOrd="1" destOrd="0" presId="urn:microsoft.com/office/officeart/2005/8/layout/process1"/>
    <dgm:cxn modelId="{6D463EF3-54BF-4429-A858-C0B761A9F6CD}" type="presOf" srcId="{7C1B2811-A08B-4110-AA7A-CE00A1ED436D}" destId="{7D4B7502-8EC9-4917-9901-D5EA614F3A72}" srcOrd="0" destOrd="0" presId="urn:microsoft.com/office/officeart/2005/8/layout/process1"/>
    <dgm:cxn modelId="{04D40530-B300-42D8-AB00-A83D3FAA7B03}" type="presOf" srcId="{61C7B099-F7A7-4D6D-ACA7-68320F835379}" destId="{375C2311-2246-4F98-80CC-F3F797E60313}" srcOrd="1" destOrd="0" presId="urn:microsoft.com/office/officeart/2005/8/layout/process1"/>
    <dgm:cxn modelId="{93BD4C78-2E93-4805-9D78-37D3492431EC}" type="presOf" srcId="{4F87BAFF-D2BE-4A08-A2F1-021B24A2B498}" destId="{B6ACBB4F-E896-4E47-ADF2-A050C9C438EE}" srcOrd="0" destOrd="0" presId="urn:microsoft.com/office/officeart/2005/8/layout/process1"/>
    <dgm:cxn modelId="{C4F37B1B-E605-4FF3-A4EE-FC0F80795F57}" type="presOf" srcId="{FCC7C079-623C-4A75-BF30-906A0FC42676}" destId="{1E7925EB-E94C-41B7-8553-73A72296F8C0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31E88E30-D70F-4A6E-BD9F-26ED17173E1A}" type="presOf" srcId="{61C7B099-F7A7-4D6D-ACA7-68320F835379}" destId="{32C8F708-21EB-40F4-B2A3-5C20E27C6E0E}" srcOrd="0" destOrd="0" presId="urn:microsoft.com/office/officeart/2005/8/layout/process1"/>
    <dgm:cxn modelId="{BF2EC7FA-A518-4C09-87DF-3EAC50405343}" type="presParOf" srcId="{8042DE76-83E0-473B-BFEC-2934EE4EDCFE}" destId="{1E7925EB-E94C-41B7-8553-73A72296F8C0}" srcOrd="0" destOrd="0" presId="urn:microsoft.com/office/officeart/2005/8/layout/process1"/>
    <dgm:cxn modelId="{179A66F8-4B66-4065-A1F3-9B08BDD92640}" type="presParOf" srcId="{8042DE76-83E0-473B-BFEC-2934EE4EDCFE}" destId="{32C8F708-21EB-40F4-B2A3-5C20E27C6E0E}" srcOrd="1" destOrd="0" presId="urn:microsoft.com/office/officeart/2005/8/layout/process1"/>
    <dgm:cxn modelId="{927F18F9-00BC-4DEE-B670-6D9D2F07B8BA}" type="presParOf" srcId="{32C8F708-21EB-40F4-B2A3-5C20E27C6E0E}" destId="{375C2311-2246-4F98-80CC-F3F797E60313}" srcOrd="0" destOrd="0" presId="urn:microsoft.com/office/officeart/2005/8/layout/process1"/>
    <dgm:cxn modelId="{EBE60300-EC06-4FE4-9B40-452768F64F58}" type="presParOf" srcId="{8042DE76-83E0-473B-BFEC-2934EE4EDCFE}" destId="{570E9E96-EF4C-43C3-940A-33B03DB062EA}" srcOrd="2" destOrd="0" presId="urn:microsoft.com/office/officeart/2005/8/layout/process1"/>
    <dgm:cxn modelId="{0D8E7CFD-9B09-4D87-83F5-3598379E5083}" type="presParOf" srcId="{8042DE76-83E0-473B-BFEC-2934EE4EDCFE}" destId="{B6ACBB4F-E896-4E47-ADF2-A050C9C438EE}" srcOrd="3" destOrd="0" presId="urn:microsoft.com/office/officeart/2005/8/layout/process1"/>
    <dgm:cxn modelId="{31D0DD70-FFDF-4E5B-92C3-01632223CB2B}" type="presParOf" srcId="{B6ACBB4F-E896-4E47-ADF2-A050C9C438EE}" destId="{FFDFC3AE-CC9F-4995-B602-629F2BFABB44}" srcOrd="0" destOrd="0" presId="urn:microsoft.com/office/officeart/2005/8/layout/process1"/>
    <dgm:cxn modelId="{A04B708F-AF7C-4B4C-BA3E-38DF307122A5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tcpclientsrc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err="1" smtClean="0"/>
            <a:t>audioconvert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autoaudiosink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F151A996-8443-4394-99EB-59F952144327}" type="presOf" srcId="{4F87BAFF-D2BE-4A08-A2F1-021B24A2B498}" destId="{B6ACBB4F-E896-4E47-ADF2-A050C9C438EE}" srcOrd="0" destOrd="0" presId="urn:microsoft.com/office/officeart/2005/8/layout/process1"/>
    <dgm:cxn modelId="{B2CC337F-DD59-4214-B9DA-FF2A95883629}" type="presOf" srcId="{7C1B2811-A08B-4110-AA7A-CE00A1ED436D}" destId="{7D4B7502-8EC9-4917-9901-D5EA614F3A72}" srcOrd="0" destOrd="0" presId="urn:microsoft.com/office/officeart/2005/8/layout/process1"/>
    <dgm:cxn modelId="{76566BB6-DC29-4E54-B538-A5AAA5F413D4}" type="presOf" srcId="{61C7B099-F7A7-4D6D-ACA7-68320F835379}" destId="{32C8F708-21EB-40F4-B2A3-5C20E27C6E0E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6270D3C1-A9FE-40F9-B7A9-76A898D4DB52}" type="presOf" srcId="{1B618E71-D378-4658-AD31-22CE2CB58D3C}" destId="{8042DE76-83E0-473B-BFEC-2934EE4EDCFE}" srcOrd="0" destOrd="0" presId="urn:microsoft.com/office/officeart/2005/8/layout/process1"/>
    <dgm:cxn modelId="{180803FD-C603-4616-A3F9-805EA25C3921}" type="presOf" srcId="{FCC7C079-623C-4A75-BF30-906A0FC42676}" destId="{1E7925EB-E94C-41B7-8553-73A72296F8C0}" srcOrd="0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0A5FBA74-06D4-494D-8EDF-5EF3F71B0442}" type="presOf" srcId="{4F87BAFF-D2BE-4A08-A2F1-021B24A2B498}" destId="{FFDFC3AE-CC9F-4995-B602-629F2BFABB44}" srcOrd="1" destOrd="0" presId="urn:microsoft.com/office/officeart/2005/8/layout/process1"/>
    <dgm:cxn modelId="{E22EE516-70DE-4F4F-A293-C6B0BA392A18}" type="presOf" srcId="{61C7B099-F7A7-4D6D-ACA7-68320F835379}" destId="{375C2311-2246-4F98-80CC-F3F797E60313}" srcOrd="1" destOrd="0" presId="urn:microsoft.com/office/officeart/2005/8/layout/process1"/>
    <dgm:cxn modelId="{57245940-6B42-4AA0-B1D8-718F5560D087}" type="presOf" srcId="{909C603A-C22F-4650-87DC-131960C49B02}" destId="{570E9E96-EF4C-43C3-940A-33B03DB062EA}" srcOrd="0" destOrd="0" presId="urn:microsoft.com/office/officeart/2005/8/layout/process1"/>
    <dgm:cxn modelId="{120746D7-A143-422B-8E4B-4DBA79F2DA7E}" type="presParOf" srcId="{8042DE76-83E0-473B-BFEC-2934EE4EDCFE}" destId="{1E7925EB-E94C-41B7-8553-73A72296F8C0}" srcOrd="0" destOrd="0" presId="urn:microsoft.com/office/officeart/2005/8/layout/process1"/>
    <dgm:cxn modelId="{13596400-9497-433C-9A73-57C2DFF9D809}" type="presParOf" srcId="{8042DE76-83E0-473B-BFEC-2934EE4EDCFE}" destId="{32C8F708-21EB-40F4-B2A3-5C20E27C6E0E}" srcOrd="1" destOrd="0" presId="urn:microsoft.com/office/officeart/2005/8/layout/process1"/>
    <dgm:cxn modelId="{178686C1-2228-4734-86B5-5B8DBBD04DEA}" type="presParOf" srcId="{32C8F708-21EB-40F4-B2A3-5C20E27C6E0E}" destId="{375C2311-2246-4F98-80CC-F3F797E60313}" srcOrd="0" destOrd="0" presId="urn:microsoft.com/office/officeart/2005/8/layout/process1"/>
    <dgm:cxn modelId="{F49654B3-FF69-44C2-9D79-7755CEC8CCF1}" type="presParOf" srcId="{8042DE76-83E0-473B-BFEC-2934EE4EDCFE}" destId="{570E9E96-EF4C-43C3-940A-33B03DB062EA}" srcOrd="2" destOrd="0" presId="urn:microsoft.com/office/officeart/2005/8/layout/process1"/>
    <dgm:cxn modelId="{0A70FE19-24EC-48DB-816E-C97CC43D762C}" type="presParOf" srcId="{8042DE76-83E0-473B-BFEC-2934EE4EDCFE}" destId="{B6ACBB4F-E896-4E47-ADF2-A050C9C438EE}" srcOrd="3" destOrd="0" presId="urn:microsoft.com/office/officeart/2005/8/layout/process1"/>
    <dgm:cxn modelId="{0AA21931-B5C0-496C-ADF5-011F27EA647A}" type="presParOf" srcId="{B6ACBB4F-E896-4E47-ADF2-A050C9C438EE}" destId="{FFDFC3AE-CC9F-4995-B602-629F2BFABB44}" srcOrd="0" destOrd="0" presId="urn:microsoft.com/office/officeart/2005/8/layout/process1"/>
    <dgm:cxn modelId="{C70D7A61-1714-44D2-A530-3AD4EA8E491F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autoaudiosrc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tcpserversink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err="1" smtClean="0"/>
            <a:t>flacenc</a:t>
          </a:r>
          <a:endParaRPr lang="en-US" dirty="0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5AF17-B860-46A2-A7C4-7527A37168ED}" type="presOf" srcId="{1B618E71-D378-4658-AD31-22CE2CB58D3C}" destId="{8042DE76-83E0-473B-BFEC-2934EE4EDCFE}" srcOrd="0" destOrd="0" presId="urn:microsoft.com/office/officeart/2005/8/layout/process1"/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0A9B6273-0800-4D6F-8F2B-AE0D3F7D36B5}" type="presOf" srcId="{61C7B099-F7A7-4D6D-ACA7-68320F835379}" destId="{375C2311-2246-4F98-80CC-F3F797E60313}" srcOrd="1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250677DB-5A40-4433-82E9-0CA1B0ABB427}" type="presOf" srcId="{4F87BAFF-D2BE-4A08-A2F1-021B24A2B498}" destId="{FFDFC3AE-CC9F-4995-B602-629F2BFABB44}" srcOrd="1" destOrd="0" presId="urn:microsoft.com/office/officeart/2005/8/layout/process1"/>
    <dgm:cxn modelId="{C466D269-0281-469B-88B8-AD10371F7BE4}" type="presOf" srcId="{7C1B2811-A08B-4110-AA7A-CE00A1ED436D}" destId="{7D4B7502-8EC9-4917-9901-D5EA614F3A72}" srcOrd="0" destOrd="0" presId="urn:microsoft.com/office/officeart/2005/8/layout/process1"/>
    <dgm:cxn modelId="{F141FF9A-5CEE-41E0-9294-F1F9FCB9F90C}" type="presOf" srcId="{909C603A-C22F-4650-87DC-131960C49B02}" destId="{570E9E96-EF4C-43C3-940A-33B03DB062EA}" srcOrd="0" destOrd="0" presId="urn:microsoft.com/office/officeart/2005/8/layout/process1"/>
    <dgm:cxn modelId="{C58CE09D-B1E3-48CD-A4BD-4414A3D3C274}" type="presOf" srcId="{FCC7C079-623C-4A75-BF30-906A0FC42676}" destId="{1E7925EB-E94C-41B7-8553-73A72296F8C0}" srcOrd="0" destOrd="0" presId="urn:microsoft.com/office/officeart/2005/8/layout/process1"/>
    <dgm:cxn modelId="{7F3635B9-857A-4CD9-B8B5-D5FD81175A36}" type="presOf" srcId="{61C7B099-F7A7-4D6D-ACA7-68320F835379}" destId="{32C8F708-21EB-40F4-B2A3-5C20E27C6E0E}" srcOrd="0" destOrd="0" presId="urn:microsoft.com/office/officeart/2005/8/layout/process1"/>
    <dgm:cxn modelId="{ADBCF943-4F3A-4FB1-A6EE-8A949DF76D18}" type="presOf" srcId="{4F87BAFF-D2BE-4A08-A2F1-021B24A2B498}" destId="{B6ACBB4F-E896-4E47-ADF2-A050C9C438EE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732F674F-4EB7-40C3-B7D7-890B344CE9C1}" type="presParOf" srcId="{8042DE76-83E0-473B-BFEC-2934EE4EDCFE}" destId="{1E7925EB-E94C-41B7-8553-73A72296F8C0}" srcOrd="0" destOrd="0" presId="urn:microsoft.com/office/officeart/2005/8/layout/process1"/>
    <dgm:cxn modelId="{C574CB5C-9A7B-421E-B5CE-26715CDF057A}" type="presParOf" srcId="{8042DE76-83E0-473B-BFEC-2934EE4EDCFE}" destId="{32C8F708-21EB-40F4-B2A3-5C20E27C6E0E}" srcOrd="1" destOrd="0" presId="urn:microsoft.com/office/officeart/2005/8/layout/process1"/>
    <dgm:cxn modelId="{98A25472-F58A-4B90-9614-3A193B4980D1}" type="presParOf" srcId="{32C8F708-21EB-40F4-B2A3-5C20E27C6E0E}" destId="{375C2311-2246-4F98-80CC-F3F797E60313}" srcOrd="0" destOrd="0" presId="urn:microsoft.com/office/officeart/2005/8/layout/process1"/>
    <dgm:cxn modelId="{612D17FA-62DF-4BD4-8398-1A31F8AD8724}" type="presParOf" srcId="{8042DE76-83E0-473B-BFEC-2934EE4EDCFE}" destId="{570E9E96-EF4C-43C3-940A-33B03DB062EA}" srcOrd="2" destOrd="0" presId="urn:microsoft.com/office/officeart/2005/8/layout/process1"/>
    <dgm:cxn modelId="{533A0F0F-4792-4AD2-89B9-40BB14FF198F}" type="presParOf" srcId="{8042DE76-83E0-473B-BFEC-2934EE4EDCFE}" destId="{B6ACBB4F-E896-4E47-ADF2-A050C9C438EE}" srcOrd="3" destOrd="0" presId="urn:microsoft.com/office/officeart/2005/8/layout/process1"/>
    <dgm:cxn modelId="{BC9EE366-2933-4838-92B2-AF1C891542D9}" type="presParOf" srcId="{B6ACBB4F-E896-4E47-ADF2-A050C9C438EE}" destId="{FFDFC3AE-CC9F-4995-B602-629F2BFABB44}" srcOrd="0" destOrd="0" presId="urn:microsoft.com/office/officeart/2005/8/layout/process1"/>
    <dgm:cxn modelId="{14DECA8E-9953-49B9-87D7-77FE7E2B09B9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tcpclientsrc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autoaudiosink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A38B0E5E-4EB2-4CB6-96E4-6C421B72BFAA}" type="presOf" srcId="{1B618E71-D378-4658-AD31-22CE2CB58D3C}" destId="{8042DE76-83E0-473B-BFEC-2934EE4EDCFE}" srcOrd="0" destOrd="0" presId="urn:microsoft.com/office/officeart/2005/8/layout/process1"/>
    <dgm:cxn modelId="{71B37E51-9407-4CBA-969F-B9D97719034E}" type="presOf" srcId="{909C603A-C22F-4650-87DC-131960C49B02}" destId="{570E9E96-EF4C-43C3-940A-33B03DB062EA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29350357-D643-4F32-A070-CB16E2731362}" type="presOf" srcId="{61C7B099-F7A7-4D6D-ACA7-68320F835379}" destId="{375C2311-2246-4F98-80CC-F3F797E60313}" srcOrd="1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DDE9E4C5-1FD0-46FC-80EF-05434B42EB8F}" type="presOf" srcId="{7C1B2811-A08B-4110-AA7A-CE00A1ED436D}" destId="{7D4B7502-8EC9-4917-9901-D5EA614F3A72}" srcOrd="0" destOrd="0" presId="urn:microsoft.com/office/officeart/2005/8/layout/process1"/>
    <dgm:cxn modelId="{FE7F5349-39A6-420A-BED9-BC55C6A9BFD3}" type="presOf" srcId="{FCC7C079-623C-4A75-BF30-906A0FC42676}" destId="{1E7925EB-E94C-41B7-8553-73A72296F8C0}" srcOrd="0" destOrd="0" presId="urn:microsoft.com/office/officeart/2005/8/layout/process1"/>
    <dgm:cxn modelId="{3B61248B-373D-4337-9CD7-A0CE7A747685}" type="presOf" srcId="{61C7B099-F7A7-4D6D-ACA7-68320F835379}" destId="{32C8F708-21EB-40F4-B2A3-5C20E27C6E0E}" srcOrd="0" destOrd="0" presId="urn:microsoft.com/office/officeart/2005/8/layout/process1"/>
    <dgm:cxn modelId="{9DB4C581-114E-4A0B-83AF-358999D37BBD}" type="presOf" srcId="{4F87BAFF-D2BE-4A08-A2F1-021B24A2B498}" destId="{B6ACBB4F-E896-4E47-ADF2-A050C9C438EE}" srcOrd="0" destOrd="0" presId="urn:microsoft.com/office/officeart/2005/8/layout/process1"/>
    <dgm:cxn modelId="{A2EDE424-5B50-4F5C-B7C5-8E9806705725}" type="presOf" srcId="{4F87BAFF-D2BE-4A08-A2F1-021B24A2B498}" destId="{FFDFC3AE-CC9F-4995-B602-629F2BFABB44}" srcOrd="1" destOrd="0" presId="urn:microsoft.com/office/officeart/2005/8/layout/process1"/>
    <dgm:cxn modelId="{39E9B0EA-EA99-4447-BBBD-8142364504B1}" type="presParOf" srcId="{8042DE76-83E0-473B-BFEC-2934EE4EDCFE}" destId="{1E7925EB-E94C-41B7-8553-73A72296F8C0}" srcOrd="0" destOrd="0" presId="urn:microsoft.com/office/officeart/2005/8/layout/process1"/>
    <dgm:cxn modelId="{F3E4CD6B-5BB1-4E2C-B31D-FBC8703B7DE1}" type="presParOf" srcId="{8042DE76-83E0-473B-BFEC-2934EE4EDCFE}" destId="{32C8F708-21EB-40F4-B2A3-5C20E27C6E0E}" srcOrd="1" destOrd="0" presId="urn:microsoft.com/office/officeart/2005/8/layout/process1"/>
    <dgm:cxn modelId="{6D258F87-ADFE-4544-B2A5-6DD887003158}" type="presParOf" srcId="{32C8F708-21EB-40F4-B2A3-5C20E27C6E0E}" destId="{375C2311-2246-4F98-80CC-F3F797E60313}" srcOrd="0" destOrd="0" presId="urn:microsoft.com/office/officeart/2005/8/layout/process1"/>
    <dgm:cxn modelId="{1FEA5EF0-091E-4992-9FAC-D25EDC2EBF5E}" type="presParOf" srcId="{8042DE76-83E0-473B-BFEC-2934EE4EDCFE}" destId="{570E9E96-EF4C-43C3-940A-33B03DB062EA}" srcOrd="2" destOrd="0" presId="urn:microsoft.com/office/officeart/2005/8/layout/process1"/>
    <dgm:cxn modelId="{EF4E20E4-E139-43A1-AD78-9014A2FE4BC2}" type="presParOf" srcId="{8042DE76-83E0-473B-BFEC-2934EE4EDCFE}" destId="{B6ACBB4F-E896-4E47-ADF2-A050C9C438EE}" srcOrd="3" destOrd="0" presId="urn:microsoft.com/office/officeart/2005/8/layout/process1"/>
    <dgm:cxn modelId="{6D4A5489-BDFF-4D9F-B153-1689193AC172}" type="presParOf" srcId="{B6ACBB4F-E896-4E47-ADF2-A050C9C438EE}" destId="{FFDFC3AE-CC9F-4995-B602-629F2BFABB44}" srcOrd="0" destOrd="0" presId="urn:microsoft.com/office/officeart/2005/8/layout/process1"/>
    <dgm:cxn modelId="{3B9DE552-AD5E-441E-A921-E8ED93398238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autoaudiosrc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tcpserversink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err="1" smtClean="0"/>
            <a:t>Flacenc</a:t>
          </a:r>
          <a:endParaRPr lang="en-US" dirty="0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80028BA5-325F-4CEF-A907-E108B0FC35F0}">
      <dgm:prSet phldrT="[Text]"/>
      <dgm:spPr/>
      <dgm:t>
        <a:bodyPr/>
        <a:lstStyle/>
        <a:p>
          <a:r>
            <a:rPr lang="en-US" dirty="0" smtClean="0"/>
            <a:t>pitch</a:t>
          </a:r>
          <a:endParaRPr lang="en-US" dirty="0"/>
        </a:p>
      </dgm:t>
    </dgm:pt>
    <dgm:pt modelId="{A5EFFED4-506B-4AC8-BFBB-C36C4A9DFB56}" type="parTrans" cxnId="{7FA63E07-EA60-4E5E-91BC-1FA5ED00F638}">
      <dgm:prSet/>
      <dgm:spPr/>
      <dgm:t>
        <a:bodyPr/>
        <a:lstStyle/>
        <a:p>
          <a:endParaRPr lang="en-US"/>
        </a:p>
      </dgm:t>
    </dgm:pt>
    <dgm:pt modelId="{3C8D9670-D5AA-478C-A3C7-FCF90A9409B0}" type="sibTrans" cxnId="{7FA63E07-EA60-4E5E-91BC-1FA5ED00F63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6485502-A85D-4989-99BC-91AE0D5A0B13}" type="pres">
      <dgm:prSet presAssocID="{80028BA5-325F-4CEF-A907-E108B0FC35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B639C-6EF3-45D1-B17D-16E9425FE56B}" type="pres">
      <dgm:prSet presAssocID="{3C8D9670-D5AA-478C-A3C7-FCF90A9409B0}" presName="sibTrans" presStyleLbl="sibTrans2D1" presStyleIdx="2" presStyleCnt="3"/>
      <dgm:spPr/>
    </dgm:pt>
    <dgm:pt modelId="{05581581-A03D-4964-B17B-EC0BFF53993D}" type="pres">
      <dgm:prSet presAssocID="{3C8D9670-D5AA-478C-A3C7-FCF90A9409B0}" presName="connectorText" presStyleLbl="sibTrans2D1" presStyleIdx="2" presStyleCnt="3"/>
      <dgm:spPr/>
    </dgm:pt>
    <dgm:pt modelId="{7D4B7502-8EC9-4917-9901-D5EA614F3A72}" type="pres">
      <dgm:prSet presAssocID="{7C1B2811-A08B-4110-AA7A-CE00A1ED43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0DD4F-04CF-4B58-B46D-CAB332208E8B}" type="presOf" srcId="{3C8D9670-D5AA-478C-A3C7-FCF90A9409B0}" destId="{DCFB639C-6EF3-45D1-B17D-16E9425FE56B}" srcOrd="0" destOrd="0" presId="urn:microsoft.com/office/officeart/2005/8/layout/process1"/>
    <dgm:cxn modelId="{7FA63E07-EA60-4E5E-91BC-1FA5ED00F638}" srcId="{1B618E71-D378-4658-AD31-22CE2CB58D3C}" destId="{80028BA5-325F-4CEF-A907-E108B0FC35F0}" srcOrd="2" destOrd="0" parTransId="{A5EFFED4-506B-4AC8-BFBB-C36C4A9DFB56}" sibTransId="{3C8D9670-D5AA-478C-A3C7-FCF90A9409B0}"/>
    <dgm:cxn modelId="{D29AB690-34DC-4F71-B6B9-A531EF72BB77}" type="presOf" srcId="{80028BA5-325F-4CEF-A907-E108B0FC35F0}" destId="{96485502-A85D-4989-99BC-91AE0D5A0B13}" srcOrd="0" destOrd="0" presId="urn:microsoft.com/office/officeart/2005/8/layout/process1"/>
    <dgm:cxn modelId="{7E9555CA-1BDA-4A37-A770-70F1B87ED85A}" type="presOf" srcId="{61C7B099-F7A7-4D6D-ACA7-68320F835379}" destId="{375C2311-2246-4F98-80CC-F3F797E60313}" srcOrd="1" destOrd="0" presId="urn:microsoft.com/office/officeart/2005/8/layout/process1"/>
    <dgm:cxn modelId="{00D65739-B07C-4246-8DF2-D7A7A5F2245C}" type="presOf" srcId="{909C603A-C22F-4650-87DC-131960C49B02}" destId="{570E9E96-EF4C-43C3-940A-33B03DB062EA}" srcOrd="0" destOrd="0" presId="urn:microsoft.com/office/officeart/2005/8/layout/process1"/>
    <dgm:cxn modelId="{8E7B8795-F83E-4E9F-9309-43FE8E31C8C7}" type="presOf" srcId="{4F87BAFF-D2BE-4A08-A2F1-021B24A2B498}" destId="{FFDFC3AE-CC9F-4995-B602-629F2BFABB44}" srcOrd="1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33EF3BC2-6788-44A7-BBA8-44F46F0CD8A8}" srcId="{1B618E71-D378-4658-AD31-22CE2CB58D3C}" destId="{7C1B2811-A08B-4110-AA7A-CE00A1ED436D}" srcOrd="3" destOrd="0" parTransId="{D412CA30-D518-46B2-8E5B-A86802EE547B}" sibTransId="{D04EAB50-C0FA-43A8-80F7-27D79A3F1A56}"/>
    <dgm:cxn modelId="{6139AB8B-53E1-4F60-9996-05D85B92891D}" type="presOf" srcId="{4F87BAFF-D2BE-4A08-A2F1-021B24A2B498}" destId="{B6ACBB4F-E896-4E47-ADF2-A050C9C438EE}" srcOrd="0" destOrd="0" presId="urn:microsoft.com/office/officeart/2005/8/layout/process1"/>
    <dgm:cxn modelId="{038316B5-F8CF-49EA-89FC-64A25E570CAF}" type="presOf" srcId="{1B618E71-D378-4658-AD31-22CE2CB58D3C}" destId="{8042DE76-83E0-473B-BFEC-2934EE4EDCFE}" srcOrd="0" destOrd="0" presId="urn:microsoft.com/office/officeart/2005/8/layout/process1"/>
    <dgm:cxn modelId="{B6B4BB48-3E5E-4F18-A377-1D6E7FACAF88}" type="presOf" srcId="{7C1B2811-A08B-4110-AA7A-CE00A1ED436D}" destId="{7D4B7502-8EC9-4917-9901-D5EA614F3A72}" srcOrd="0" destOrd="0" presId="urn:microsoft.com/office/officeart/2005/8/layout/process1"/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CC73DE96-F882-4F48-8412-860704B052AC}" type="presOf" srcId="{61C7B099-F7A7-4D6D-ACA7-68320F835379}" destId="{32C8F708-21EB-40F4-B2A3-5C20E27C6E0E}" srcOrd="0" destOrd="0" presId="urn:microsoft.com/office/officeart/2005/8/layout/process1"/>
    <dgm:cxn modelId="{9448D03E-BFE3-4040-BA03-FDAEC464EED3}" type="presOf" srcId="{FCC7C079-623C-4A75-BF30-906A0FC42676}" destId="{1E7925EB-E94C-41B7-8553-73A72296F8C0}" srcOrd="0" destOrd="0" presId="urn:microsoft.com/office/officeart/2005/8/layout/process1"/>
    <dgm:cxn modelId="{2CBA498A-05E5-4272-B9CD-F7600082B5DE}" type="presOf" srcId="{3C8D9670-D5AA-478C-A3C7-FCF90A9409B0}" destId="{05581581-A03D-4964-B17B-EC0BFF53993D}" srcOrd="1" destOrd="0" presId="urn:microsoft.com/office/officeart/2005/8/layout/process1"/>
    <dgm:cxn modelId="{DAC1E6D1-BD0D-4CAD-8D57-366BF4F9FDB5}" type="presParOf" srcId="{8042DE76-83E0-473B-BFEC-2934EE4EDCFE}" destId="{1E7925EB-E94C-41B7-8553-73A72296F8C0}" srcOrd="0" destOrd="0" presId="urn:microsoft.com/office/officeart/2005/8/layout/process1"/>
    <dgm:cxn modelId="{EA3E2792-0F60-4D52-AABF-A5C6777D2F1B}" type="presParOf" srcId="{8042DE76-83E0-473B-BFEC-2934EE4EDCFE}" destId="{32C8F708-21EB-40F4-B2A3-5C20E27C6E0E}" srcOrd="1" destOrd="0" presId="urn:microsoft.com/office/officeart/2005/8/layout/process1"/>
    <dgm:cxn modelId="{3FCDA603-7D91-4815-8678-2CC24F283F54}" type="presParOf" srcId="{32C8F708-21EB-40F4-B2A3-5C20E27C6E0E}" destId="{375C2311-2246-4F98-80CC-F3F797E60313}" srcOrd="0" destOrd="0" presId="urn:microsoft.com/office/officeart/2005/8/layout/process1"/>
    <dgm:cxn modelId="{8DB5A3BF-9DCD-4AED-8E8C-C6D0DB37480C}" type="presParOf" srcId="{8042DE76-83E0-473B-BFEC-2934EE4EDCFE}" destId="{570E9E96-EF4C-43C3-940A-33B03DB062EA}" srcOrd="2" destOrd="0" presId="urn:microsoft.com/office/officeart/2005/8/layout/process1"/>
    <dgm:cxn modelId="{53C158E0-146B-4960-A4CC-6588013994F1}" type="presParOf" srcId="{8042DE76-83E0-473B-BFEC-2934EE4EDCFE}" destId="{B6ACBB4F-E896-4E47-ADF2-A050C9C438EE}" srcOrd="3" destOrd="0" presId="urn:microsoft.com/office/officeart/2005/8/layout/process1"/>
    <dgm:cxn modelId="{00EAC5EC-0563-4F78-8005-E9EBDA7752C9}" type="presParOf" srcId="{B6ACBB4F-E896-4E47-ADF2-A050C9C438EE}" destId="{FFDFC3AE-CC9F-4995-B602-629F2BFABB44}" srcOrd="0" destOrd="0" presId="urn:microsoft.com/office/officeart/2005/8/layout/process1"/>
    <dgm:cxn modelId="{1E54DDAD-A36D-4A51-B91E-1DE9184EAFA3}" type="presParOf" srcId="{8042DE76-83E0-473B-BFEC-2934EE4EDCFE}" destId="{96485502-A85D-4989-99BC-91AE0D5A0B13}" srcOrd="4" destOrd="0" presId="urn:microsoft.com/office/officeart/2005/8/layout/process1"/>
    <dgm:cxn modelId="{84DA409F-7D4D-4251-9928-EF10CA8468C6}" type="presParOf" srcId="{8042DE76-83E0-473B-BFEC-2934EE4EDCFE}" destId="{DCFB639C-6EF3-45D1-B17D-16E9425FE56B}" srcOrd="5" destOrd="0" presId="urn:microsoft.com/office/officeart/2005/8/layout/process1"/>
    <dgm:cxn modelId="{B1131E4C-2B50-469A-A875-FD370A6D1D56}" type="presParOf" srcId="{DCFB639C-6EF3-45D1-B17D-16E9425FE56B}" destId="{05581581-A03D-4964-B17B-EC0BFF53993D}" srcOrd="0" destOrd="0" presId="urn:microsoft.com/office/officeart/2005/8/layout/process1"/>
    <dgm:cxn modelId="{B44FC0B8-EA88-427D-ABFF-4D590B53F937}" type="presParOf" srcId="{8042DE76-83E0-473B-BFEC-2934EE4EDCFE}" destId="{7D4B7502-8EC9-4917-9901-D5EA614F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618E71-D378-4658-AD31-22CE2CB58D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C7C079-623C-4A75-BF30-906A0FC42676}">
      <dgm:prSet phldrT="[Text]"/>
      <dgm:spPr/>
      <dgm:t>
        <a:bodyPr/>
        <a:lstStyle/>
        <a:p>
          <a:r>
            <a:rPr lang="en-US" dirty="0" err="1" smtClean="0"/>
            <a:t>tcpclientsrc</a:t>
          </a:r>
          <a:endParaRPr lang="en-US" dirty="0"/>
        </a:p>
      </dgm:t>
    </dgm:pt>
    <dgm:pt modelId="{D089946A-2758-41D8-823E-7AA3A49E45C4}" type="parTrans" cxnId="{F0B38F18-2931-4FF8-9ADB-4756F8BA90C9}">
      <dgm:prSet/>
      <dgm:spPr/>
      <dgm:t>
        <a:bodyPr/>
        <a:lstStyle/>
        <a:p>
          <a:endParaRPr lang="en-US"/>
        </a:p>
      </dgm:t>
    </dgm:pt>
    <dgm:pt modelId="{61C7B099-F7A7-4D6D-ACA7-68320F835379}" type="sibTrans" cxnId="{F0B38F18-2931-4FF8-9ADB-4756F8BA90C9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09C603A-C22F-4650-87DC-131960C49B02}">
      <dgm:prSet phldrT="[Text]"/>
      <dgm:spPr/>
      <dgm:t>
        <a:bodyPr/>
        <a:lstStyle/>
        <a:p>
          <a:r>
            <a:rPr lang="en-US" dirty="0" smtClean="0"/>
            <a:t>decodebin2</a:t>
          </a:r>
          <a:endParaRPr lang="en-US" dirty="0"/>
        </a:p>
      </dgm:t>
    </dgm:pt>
    <dgm:pt modelId="{F5097FCF-A7AD-4209-8281-D9C4E8DFF1BF}" type="parTrans" cxnId="{D8B95C17-9220-4C72-A392-C6BA25E80DA5}">
      <dgm:prSet/>
      <dgm:spPr/>
      <dgm:t>
        <a:bodyPr/>
        <a:lstStyle/>
        <a:p>
          <a:endParaRPr lang="en-US"/>
        </a:p>
      </dgm:t>
    </dgm:pt>
    <dgm:pt modelId="{4F87BAFF-D2BE-4A08-A2F1-021B24A2B498}" type="sibTrans" cxnId="{D8B95C17-9220-4C72-A392-C6BA25E80D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C1B2811-A08B-4110-AA7A-CE00A1ED436D}">
      <dgm:prSet phldrT="[Text]"/>
      <dgm:spPr/>
      <dgm:t>
        <a:bodyPr/>
        <a:lstStyle/>
        <a:p>
          <a:r>
            <a:rPr lang="en-US" dirty="0" err="1" smtClean="0"/>
            <a:t>autoaudiosink</a:t>
          </a:r>
          <a:endParaRPr lang="en-US" dirty="0"/>
        </a:p>
      </dgm:t>
    </dgm:pt>
    <dgm:pt modelId="{D412CA30-D518-46B2-8E5B-A86802EE547B}" type="parTrans" cxnId="{33EF3BC2-6788-44A7-BBA8-44F46F0CD8A8}">
      <dgm:prSet/>
      <dgm:spPr/>
      <dgm:t>
        <a:bodyPr/>
        <a:lstStyle/>
        <a:p>
          <a:endParaRPr lang="en-US"/>
        </a:p>
      </dgm:t>
    </dgm:pt>
    <dgm:pt modelId="{D04EAB50-C0FA-43A8-80F7-27D79A3F1A56}" type="sibTrans" cxnId="{33EF3BC2-6788-44A7-BBA8-44F46F0CD8A8}">
      <dgm:prSet/>
      <dgm:spPr/>
      <dgm:t>
        <a:bodyPr/>
        <a:lstStyle/>
        <a:p>
          <a:endParaRPr lang="en-US"/>
        </a:p>
      </dgm:t>
    </dgm:pt>
    <dgm:pt modelId="{8042DE76-83E0-473B-BFEC-2934EE4EDCFE}" type="pres">
      <dgm:prSet presAssocID="{1B618E71-D378-4658-AD31-22CE2CB58D3C}" presName="Name0" presStyleCnt="0">
        <dgm:presLayoutVars>
          <dgm:dir/>
          <dgm:resizeHandles val="exact"/>
        </dgm:presLayoutVars>
      </dgm:prSet>
      <dgm:spPr/>
    </dgm:pt>
    <dgm:pt modelId="{1E7925EB-E94C-41B7-8553-73A72296F8C0}" type="pres">
      <dgm:prSet presAssocID="{FCC7C079-623C-4A75-BF30-906A0FC426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8F708-21EB-40F4-B2A3-5C20E27C6E0E}" type="pres">
      <dgm:prSet presAssocID="{61C7B099-F7A7-4D6D-ACA7-68320F8353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75C2311-2246-4F98-80CC-F3F797E60313}" type="pres">
      <dgm:prSet presAssocID="{61C7B099-F7A7-4D6D-ACA7-68320F83537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70E9E96-EF4C-43C3-940A-33B03DB062EA}" type="pres">
      <dgm:prSet presAssocID="{909C603A-C22F-4650-87DC-131960C49B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BB4F-E896-4E47-ADF2-A050C9C438EE}" type="pres">
      <dgm:prSet presAssocID="{4F87BAFF-D2BE-4A08-A2F1-021B24A2B4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FDFC3AE-CC9F-4995-B602-629F2BFABB44}" type="pres">
      <dgm:prSet presAssocID="{4F87BAFF-D2BE-4A08-A2F1-021B24A2B49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B7502-8EC9-4917-9901-D5EA614F3A72}" type="pres">
      <dgm:prSet presAssocID="{7C1B2811-A08B-4110-AA7A-CE00A1ED43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51D60-7702-4187-806B-5CCB9EF68DC3}" type="presOf" srcId="{909C603A-C22F-4650-87DC-131960C49B02}" destId="{570E9E96-EF4C-43C3-940A-33B03DB062EA}" srcOrd="0" destOrd="0" presId="urn:microsoft.com/office/officeart/2005/8/layout/process1"/>
    <dgm:cxn modelId="{D8B95C17-9220-4C72-A392-C6BA25E80DA5}" srcId="{1B618E71-D378-4658-AD31-22CE2CB58D3C}" destId="{909C603A-C22F-4650-87DC-131960C49B02}" srcOrd="1" destOrd="0" parTransId="{F5097FCF-A7AD-4209-8281-D9C4E8DFF1BF}" sibTransId="{4F87BAFF-D2BE-4A08-A2F1-021B24A2B498}"/>
    <dgm:cxn modelId="{A80B910C-6581-4A89-B8B9-ECD88A752A1C}" type="presOf" srcId="{4F87BAFF-D2BE-4A08-A2F1-021B24A2B498}" destId="{B6ACBB4F-E896-4E47-ADF2-A050C9C438EE}" srcOrd="0" destOrd="0" presId="urn:microsoft.com/office/officeart/2005/8/layout/process1"/>
    <dgm:cxn modelId="{34E5AA45-001A-42D8-B0B6-FBAE222B6954}" type="presOf" srcId="{4F87BAFF-D2BE-4A08-A2F1-021B24A2B498}" destId="{FFDFC3AE-CC9F-4995-B602-629F2BFABB44}" srcOrd="1" destOrd="0" presId="urn:microsoft.com/office/officeart/2005/8/layout/process1"/>
    <dgm:cxn modelId="{75485F00-2DD3-4CC3-957C-A98C4AA10564}" type="presOf" srcId="{61C7B099-F7A7-4D6D-ACA7-68320F835379}" destId="{375C2311-2246-4F98-80CC-F3F797E60313}" srcOrd="1" destOrd="0" presId="urn:microsoft.com/office/officeart/2005/8/layout/process1"/>
    <dgm:cxn modelId="{33EF3BC2-6788-44A7-BBA8-44F46F0CD8A8}" srcId="{1B618E71-D378-4658-AD31-22CE2CB58D3C}" destId="{7C1B2811-A08B-4110-AA7A-CE00A1ED436D}" srcOrd="2" destOrd="0" parTransId="{D412CA30-D518-46B2-8E5B-A86802EE547B}" sibTransId="{D04EAB50-C0FA-43A8-80F7-27D79A3F1A56}"/>
    <dgm:cxn modelId="{4DC280CD-FD14-4919-9526-563ACC9D20C9}" type="presOf" srcId="{7C1B2811-A08B-4110-AA7A-CE00A1ED436D}" destId="{7D4B7502-8EC9-4917-9901-D5EA614F3A72}" srcOrd="0" destOrd="0" presId="urn:microsoft.com/office/officeart/2005/8/layout/process1"/>
    <dgm:cxn modelId="{19903A97-68DB-4DEB-8C5D-544A41785F60}" type="presOf" srcId="{1B618E71-D378-4658-AD31-22CE2CB58D3C}" destId="{8042DE76-83E0-473B-BFEC-2934EE4EDCFE}" srcOrd="0" destOrd="0" presId="urn:microsoft.com/office/officeart/2005/8/layout/process1"/>
    <dgm:cxn modelId="{CE63B765-2E10-4F21-988E-0D96D8D1915B}" type="presOf" srcId="{FCC7C079-623C-4A75-BF30-906A0FC42676}" destId="{1E7925EB-E94C-41B7-8553-73A72296F8C0}" srcOrd="0" destOrd="0" presId="urn:microsoft.com/office/officeart/2005/8/layout/process1"/>
    <dgm:cxn modelId="{405C83B6-F4C9-4C5F-B52B-237E0976C6C3}" type="presOf" srcId="{61C7B099-F7A7-4D6D-ACA7-68320F835379}" destId="{32C8F708-21EB-40F4-B2A3-5C20E27C6E0E}" srcOrd="0" destOrd="0" presId="urn:microsoft.com/office/officeart/2005/8/layout/process1"/>
    <dgm:cxn modelId="{F0B38F18-2931-4FF8-9ADB-4756F8BA90C9}" srcId="{1B618E71-D378-4658-AD31-22CE2CB58D3C}" destId="{FCC7C079-623C-4A75-BF30-906A0FC42676}" srcOrd="0" destOrd="0" parTransId="{D089946A-2758-41D8-823E-7AA3A49E45C4}" sibTransId="{61C7B099-F7A7-4D6D-ACA7-68320F835379}"/>
    <dgm:cxn modelId="{C6721BD0-0134-49AD-938F-B8F3592B0866}" type="presParOf" srcId="{8042DE76-83E0-473B-BFEC-2934EE4EDCFE}" destId="{1E7925EB-E94C-41B7-8553-73A72296F8C0}" srcOrd="0" destOrd="0" presId="urn:microsoft.com/office/officeart/2005/8/layout/process1"/>
    <dgm:cxn modelId="{D1A8DC85-473E-4112-BD58-BCF63DDBDA11}" type="presParOf" srcId="{8042DE76-83E0-473B-BFEC-2934EE4EDCFE}" destId="{32C8F708-21EB-40F4-B2A3-5C20E27C6E0E}" srcOrd="1" destOrd="0" presId="urn:microsoft.com/office/officeart/2005/8/layout/process1"/>
    <dgm:cxn modelId="{5B9DDC89-132B-47E0-85E7-94B2D17327DF}" type="presParOf" srcId="{32C8F708-21EB-40F4-B2A3-5C20E27C6E0E}" destId="{375C2311-2246-4F98-80CC-F3F797E60313}" srcOrd="0" destOrd="0" presId="urn:microsoft.com/office/officeart/2005/8/layout/process1"/>
    <dgm:cxn modelId="{8800B98D-0C6C-49AC-B0C0-6C760CCE7CC4}" type="presParOf" srcId="{8042DE76-83E0-473B-BFEC-2934EE4EDCFE}" destId="{570E9E96-EF4C-43C3-940A-33B03DB062EA}" srcOrd="2" destOrd="0" presId="urn:microsoft.com/office/officeart/2005/8/layout/process1"/>
    <dgm:cxn modelId="{A6BB9BFF-11A7-4EE7-8648-EC9015709156}" type="presParOf" srcId="{8042DE76-83E0-473B-BFEC-2934EE4EDCFE}" destId="{B6ACBB4F-E896-4E47-ADF2-A050C9C438EE}" srcOrd="3" destOrd="0" presId="urn:microsoft.com/office/officeart/2005/8/layout/process1"/>
    <dgm:cxn modelId="{5D0FFACA-AB24-418A-8B13-E5ACBEB6EB38}" type="presParOf" srcId="{B6ACBB4F-E896-4E47-ADF2-A050C9C438EE}" destId="{FFDFC3AE-CC9F-4995-B602-629F2BFABB44}" srcOrd="0" destOrd="0" presId="urn:microsoft.com/office/officeart/2005/8/layout/process1"/>
    <dgm:cxn modelId="{CEAA9B07-34F1-417A-AE7C-7ED3D5065AD6}" type="presParOf" srcId="{8042DE76-83E0-473B-BFEC-2934EE4EDCFE}" destId="{7D4B7502-8EC9-4917-9901-D5EA614F3A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10E9-BC2A-45B0-AAF8-0AAA5E0C1F9E}">
      <dsp:nvSpPr>
        <dsp:cNvPr id="0" name=""/>
        <dsp:cNvSpPr/>
      </dsp:nvSpPr>
      <dsp:spPr>
        <a:xfrm>
          <a:off x="4240" y="4758"/>
          <a:ext cx="2161448" cy="12968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cap="small" baseline="0" dirty="0" smtClean="0"/>
            <a:t>Audio</a:t>
          </a:r>
          <a:endParaRPr lang="en-US" sz="4000" kern="1200" cap="small" baseline="0" dirty="0"/>
        </a:p>
      </dsp:txBody>
      <dsp:txXfrm>
        <a:off x="4240" y="4758"/>
        <a:ext cx="2161448" cy="1296869"/>
      </dsp:txXfrm>
    </dsp:sp>
    <dsp:sp modelId="{B07D07F9-5574-40B3-9CE3-E18BA397F27D}">
      <dsp:nvSpPr>
        <dsp:cNvPr id="0" name=""/>
        <dsp:cNvSpPr/>
      </dsp:nvSpPr>
      <dsp:spPr>
        <a:xfrm>
          <a:off x="2381834" y="4758"/>
          <a:ext cx="2161448" cy="12968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cap="small" baseline="0" dirty="0" smtClean="0"/>
            <a:t>Video</a:t>
          </a:r>
          <a:endParaRPr lang="en-US" sz="4000" kern="1200" cap="small" baseline="0" dirty="0"/>
        </a:p>
      </dsp:txBody>
      <dsp:txXfrm>
        <a:off x="2381834" y="4758"/>
        <a:ext cx="2161448" cy="1296869"/>
      </dsp:txXfrm>
    </dsp:sp>
    <dsp:sp modelId="{37389378-25EA-4E1B-8DAA-28D6C21984D3}">
      <dsp:nvSpPr>
        <dsp:cNvPr id="0" name=""/>
        <dsp:cNvSpPr/>
      </dsp:nvSpPr>
      <dsp:spPr>
        <a:xfrm>
          <a:off x="4759428" y="4758"/>
          <a:ext cx="3126968" cy="12968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cap="small" baseline="0" dirty="0" smtClean="0"/>
            <a:t>Streaming</a:t>
          </a:r>
          <a:endParaRPr lang="en-US" sz="4000" kern="1200" cap="small" baseline="0" dirty="0"/>
        </a:p>
      </dsp:txBody>
      <dsp:txXfrm>
        <a:off x="4759428" y="4758"/>
        <a:ext cx="3126968" cy="1296869"/>
      </dsp:txXfrm>
    </dsp:sp>
    <dsp:sp modelId="{DD8CB344-1296-4D4E-A752-DC36CDD02A44}">
      <dsp:nvSpPr>
        <dsp:cNvPr id="0" name=""/>
        <dsp:cNvSpPr/>
      </dsp:nvSpPr>
      <dsp:spPr>
        <a:xfrm>
          <a:off x="1261242" y="1517772"/>
          <a:ext cx="2990559" cy="12968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cap="small" baseline="0" dirty="0" smtClean="0"/>
            <a:t>Recording</a:t>
          </a:r>
          <a:endParaRPr lang="en-US" sz="4000" kern="1200" cap="small" baseline="0" dirty="0"/>
        </a:p>
      </dsp:txBody>
      <dsp:txXfrm>
        <a:off x="1261242" y="1517772"/>
        <a:ext cx="2990559" cy="1296869"/>
      </dsp:txXfrm>
    </dsp:sp>
    <dsp:sp modelId="{81A88214-A48B-4421-8EDE-03AF665A4A21}">
      <dsp:nvSpPr>
        <dsp:cNvPr id="0" name=""/>
        <dsp:cNvSpPr/>
      </dsp:nvSpPr>
      <dsp:spPr>
        <a:xfrm>
          <a:off x="4467946" y="1517772"/>
          <a:ext cx="2161448" cy="12968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cap="small" baseline="0" dirty="0" smtClean="0"/>
            <a:t>Editing</a:t>
          </a:r>
          <a:endParaRPr lang="en-US" sz="4000" kern="1200" cap="small" baseline="0" dirty="0"/>
        </a:p>
      </dsp:txBody>
      <dsp:txXfrm>
        <a:off x="4467946" y="1517772"/>
        <a:ext cx="2161448" cy="1296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tcpclientsrc</a:t>
          </a:r>
          <a:endParaRPr lang="en-US" sz="17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decodebin2</a:t>
          </a:r>
          <a:endParaRPr lang="en-US" sz="17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autovideosink</a:t>
          </a:r>
          <a:endParaRPr lang="en-US" sz="1700" kern="1200" dirty="0"/>
        </a:p>
      </dsp:txBody>
      <dsp:txXfrm>
        <a:off x="4460925" y="1208707"/>
        <a:ext cx="1525793" cy="8932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3449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v4l2src</a:t>
          </a:r>
          <a:endParaRPr lang="en-US" sz="1700" kern="1200" dirty="0"/>
        </a:p>
      </dsp:txBody>
      <dsp:txXfrm>
        <a:off x="29950" y="1229424"/>
        <a:ext cx="1455017" cy="851809"/>
      </dsp:txXfrm>
    </dsp:sp>
    <dsp:sp modelId="{32C8F708-21EB-40F4-B2A3-5C20E27C6E0E}">
      <dsp:nvSpPr>
        <dsp:cNvPr id="0" name=""/>
        <dsp:cNvSpPr/>
      </dsp:nvSpPr>
      <dsp:spPr>
        <a:xfrm>
          <a:off x="1662270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62270" y="1543132"/>
        <a:ext cx="223790" cy="224392"/>
      </dsp:txXfrm>
    </dsp:sp>
    <dsp:sp modelId="{570E9E96-EF4C-43C3-940A-33B03DB062EA}">
      <dsp:nvSpPr>
        <dsp:cNvPr id="0" name=""/>
        <dsp:cNvSpPr/>
      </dsp:nvSpPr>
      <dsp:spPr>
        <a:xfrm>
          <a:off x="2114676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videobalance</a:t>
          </a:r>
          <a:endParaRPr lang="en-US" sz="1700" kern="1200" dirty="0"/>
        </a:p>
      </dsp:txBody>
      <dsp:txXfrm>
        <a:off x="2141177" y="1229424"/>
        <a:ext cx="1455017" cy="851809"/>
      </dsp:txXfrm>
    </dsp:sp>
    <dsp:sp modelId="{B6ACBB4F-E896-4E47-ADF2-A050C9C438EE}">
      <dsp:nvSpPr>
        <dsp:cNvPr id="0" name=""/>
        <dsp:cNvSpPr/>
      </dsp:nvSpPr>
      <dsp:spPr>
        <a:xfrm>
          <a:off x="3773498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73498" y="1543132"/>
        <a:ext cx="223790" cy="224392"/>
      </dsp:txXfrm>
    </dsp:sp>
    <dsp:sp modelId="{96485502-A85D-4989-99BC-91AE0D5A0B13}">
      <dsp:nvSpPr>
        <dsp:cNvPr id="0" name=""/>
        <dsp:cNvSpPr/>
      </dsp:nvSpPr>
      <dsp:spPr>
        <a:xfrm>
          <a:off x="4225903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jpegenc</a:t>
          </a:r>
          <a:endParaRPr lang="en-US" sz="1700" kern="1200" dirty="0"/>
        </a:p>
      </dsp:txBody>
      <dsp:txXfrm>
        <a:off x="4252404" y="1229424"/>
        <a:ext cx="1455017" cy="851809"/>
      </dsp:txXfrm>
    </dsp:sp>
    <dsp:sp modelId="{DCFB639C-6EF3-45D1-B17D-16E9425FE56B}">
      <dsp:nvSpPr>
        <dsp:cNvPr id="0" name=""/>
        <dsp:cNvSpPr/>
      </dsp:nvSpPr>
      <dsp:spPr>
        <a:xfrm>
          <a:off x="5884725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4725" y="1543132"/>
        <a:ext cx="223790" cy="224392"/>
      </dsp:txXfrm>
    </dsp:sp>
    <dsp:sp modelId="{7D4B7502-8EC9-4917-9901-D5EA614F3A72}">
      <dsp:nvSpPr>
        <dsp:cNvPr id="0" name=""/>
        <dsp:cNvSpPr/>
      </dsp:nvSpPr>
      <dsp:spPr>
        <a:xfrm>
          <a:off x="6337131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tcpserversink</a:t>
          </a:r>
          <a:endParaRPr lang="en-US" sz="1700" kern="1200" dirty="0"/>
        </a:p>
      </dsp:txBody>
      <dsp:txXfrm>
        <a:off x="6363632" y="1229424"/>
        <a:ext cx="1455017" cy="8518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3F9C-A312-427B-8D66-B4EF4C03A83B}">
      <dsp:nvSpPr>
        <dsp:cNvPr id="0" name=""/>
        <dsp:cNvSpPr/>
      </dsp:nvSpPr>
      <dsp:spPr>
        <a:xfrm>
          <a:off x="770" y="1867401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v4l2src</a:t>
          </a:r>
          <a:endParaRPr lang="en-US" sz="2000" kern="1200" dirty="0"/>
        </a:p>
      </dsp:txBody>
      <dsp:txXfrm>
        <a:off x="23942" y="1890573"/>
        <a:ext cx="1535975" cy="744815"/>
      </dsp:txXfrm>
    </dsp:sp>
    <dsp:sp modelId="{2799AC1C-FFE5-4F34-9194-5434002218A9}">
      <dsp:nvSpPr>
        <dsp:cNvPr id="0" name=""/>
        <dsp:cNvSpPr/>
      </dsp:nvSpPr>
      <dsp:spPr>
        <a:xfrm>
          <a:off x="1583089" y="224724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730" y="2247158"/>
        <a:ext cx="31646" cy="31646"/>
      </dsp:txXfrm>
    </dsp:sp>
    <dsp:sp modelId="{7D83C8EA-1B64-4A22-B0AE-37AEF624D2FC}">
      <dsp:nvSpPr>
        <dsp:cNvPr id="0" name=""/>
        <dsp:cNvSpPr/>
      </dsp:nvSpPr>
      <dsp:spPr>
        <a:xfrm>
          <a:off x="2216017" y="1867401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tee</a:t>
          </a:r>
          <a:endParaRPr lang="en-US" sz="2000" kern="1200" dirty="0"/>
        </a:p>
      </dsp:txBody>
      <dsp:txXfrm>
        <a:off x="2239189" y="1890573"/>
        <a:ext cx="1535975" cy="744815"/>
      </dsp:txXfrm>
    </dsp:sp>
    <dsp:sp modelId="{E05B2BDB-9C03-45BF-B054-3B71AC6E6571}">
      <dsp:nvSpPr>
        <dsp:cNvPr id="0" name=""/>
        <dsp:cNvSpPr/>
      </dsp:nvSpPr>
      <dsp:spPr>
        <a:xfrm rot="18950284">
          <a:off x="3660943" y="1908569"/>
          <a:ext cx="972255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972255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2765" y="1899995"/>
        <a:ext cx="48612" cy="48612"/>
      </dsp:txXfrm>
    </dsp:sp>
    <dsp:sp modelId="{F9C1F74C-EF37-43B1-8774-9744E405F574}">
      <dsp:nvSpPr>
        <dsp:cNvPr id="0" name=""/>
        <dsp:cNvSpPr/>
      </dsp:nvSpPr>
      <dsp:spPr>
        <a:xfrm>
          <a:off x="4495806" y="1190042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filesink</a:t>
          </a:r>
          <a:endParaRPr lang="en-US" sz="2000" kern="1200" dirty="0"/>
        </a:p>
      </dsp:txBody>
      <dsp:txXfrm>
        <a:off x="4518978" y="1213214"/>
        <a:ext cx="1535975" cy="744815"/>
      </dsp:txXfrm>
    </dsp:sp>
    <dsp:sp modelId="{E7527975-6566-4127-9E8F-9707F8CE0969}">
      <dsp:nvSpPr>
        <dsp:cNvPr id="0" name=""/>
        <dsp:cNvSpPr/>
      </dsp:nvSpPr>
      <dsp:spPr>
        <a:xfrm rot="2142401">
          <a:off x="3725073" y="247470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313" y="2470953"/>
        <a:ext cx="38972" cy="38972"/>
      </dsp:txXfrm>
    </dsp:sp>
    <dsp:sp modelId="{5D5047A4-8C93-4AFC-9640-781B66544AAE}">
      <dsp:nvSpPr>
        <dsp:cNvPr id="0" name=""/>
        <dsp:cNvSpPr/>
      </dsp:nvSpPr>
      <dsp:spPr>
        <a:xfrm>
          <a:off x="4431263" y="2322318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jpegenc</a:t>
          </a:r>
          <a:endParaRPr lang="en-US" sz="2000" kern="1200" dirty="0"/>
        </a:p>
      </dsp:txBody>
      <dsp:txXfrm>
        <a:off x="4454435" y="2345490"/>
        <a:ext cx="1535975" cy="744815"/>
      </dsp:txXfrm>
    </dsp:sp>
    <dsp:sp modelId="{1F5BD556-1004-4C9E-A593-E3E8CEE26A71}">
      <dsp:nvSpPr>
        <dsp:cNvPr id="0" name=""/>
        <dsp:cNvSpPr/>
      </dsp:nvSpPr>
      <dsp:spPr>
        <a:xfrm>
          <a:off x="6013582" y="270216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223" y="2702075"/>
        <a:ext cx="31646" cy="31646"/>
      </dsp:txXfrm>
    </dsp:sp>
    <dsp:sp modelId="{B6DA35D2-7E35-4A52-AC28-81240EDB214C}">
      <dsp:nvSpPr>
        <dsp:cNvPr id="0" name=""/>
        <dsp:cNvSpPr/>
      </dsp:nvSpPr>
      <dsp:spPr>
        <a:xfrm>
          <a:off x="6646510" y="2322318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tcpserversink</a:t>
          </a:r>
          <a:endParaRPr lang="en-US" sz="2000" kern="1200" dirty="0"/>
        </a:p>
      </dsp:txBody>
      <dsp:txXfrm>
        <a:off x="6669682" y="2345490"/>
        <a:ext cx="1535975" cy="744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3F9C-A312-427B-8D66-B4EF4C03A83B}">
      <dsp:nvSpPr>
        <dsp:cNvPr id="0" name=""/>
        <dsp:cNvSpPr/>
      </dsp:nvSpPr>
      <dsp:spPr>
        <a:xfrm>
          <a:off x="770" y="1867401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tcpclientsrc</a:t>
          </a:r>
          <a:endParaRPr lang="en-US" sz="1800" kern="1200" dirty="0"/>
        </a:p>
      </dsp:txBody>
      <dsp:txXfrm>
        <a:off x="23942" y="1890573"/>
        <a:ext cx="1535975" cy="744815"/>
      </dsp:txXfrm>
    </dsp:sp>
    <dsp:sp modelId="{2799AC1C-FFE5-4F34-9194-5434002218A9}">
      <dsp:nvSpPr>
        <dsp:cNvPr id="0" name=""/>
        <dsp:cNvSpPr/>
      </dsp:nvSpPr>
      <dsp:spPr>
        <a:xfrm>
          <a:off x="1583089" y="2247249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730" y="2247158"/>
        <a:ext cx="31646" cy="31646"/>
      </dsp:txXfrm>
    </dsp:sp>
    <dsp:sp modelId="{7D83C8EA-1B64-4A22-B0AE-37AEF624D2FC}">
      <dsp:nvSpPr>
        <dsp:cNvPr id="0" name=""/>
        <dsp:cNvSpPr/>
      </dsp:nvSpPr>
      <dsp:spPr>
        <a:xfrm>
          <a:off x="2216017" y="1867401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tee</a:t>
          </a:r>
          <a:endParaRPr lang="en-US" sz="1800" kern="1200" dirty="0"/>
        </a:p>
      </dsp:txBody>
      <dsp:txXfrm>
        <a:off x="2239189" y="1890573"/>
        <a:ext cx="1535975" cy="744815"/>
      </dsp:txXfrm>
    </dsp:sp>
    <dsp:sp modelId="{E05B2BDB-9C03-45BF-B054-3B71AC6E6571}">
      <dsp:nvSpPr>
        <dsp:cNvPr id="0" name=""/>
        <dsp:cNvSpPr/>
      </dsp:nvSpPr>
      <dsp:spPr>
        <a:xfrm rot="18834895">
          <a:off x="3644273" y="1885048"/>
          <a:ext cx="1005595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005595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1931" y="1875640"/>
        <a:ext cx="50279" cy="50279"/>
      </dsp:txXfrm>
    </dsp:sp>
    <dsp:sp modelId="{F9C1F74C-EF37-43B1-8774-9744E405F574}">
      <dsp:nvSpPr>
        <dsp:cNvPr id="0" name=""/>
        <dsp:cNvSpPr/>
      </dsp:nvSpPr>
      <dsp:spPr>
        <a:xfrm>
          <a:off x="4495806" y="1143000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filesink</a:t>
          </a:r>
          <a:endParaRPr lang="en-US" sz="1800" kern="1200" dirty="0"/>
        </a:p>
      </dsp:txBody>
      <dsp:txXfrm>
        <a:off x="4518978" y="1166172"/>
        <a:ext cx="1535975" cy="744815"/>
      </dsp:txXfrm>
    </dsp:sp>
    <dsp:sp modelId="{E7527975-6566-4127-9E8F-9707F8CE0969}">
      <dsp:nvSpPr>
        <dsp:cNvPr id="0" name=""/>
        <dsp:cNvSpPr/>
      </dsp:nvSpPr>
      <dsp:spPr>
        <a:xfrm rot="2142401">
          <a:off x="3725073" y="2474707"/>
          <a:ext cx="77945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79452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5313" y="2470953"/>
        <a:ext cx="38972" cy="38972"/>
      </dsp:txXfrm>
    </dsp:sp>
    <dsp:sp modelId="{5D5047A4-8C93-4AFC-9640-781B66544AAE}">
      <dsp:nvSpPr>
        <dsp:cNvPr id="0" name=""/>
        <dsp:cNvSpPr/>
      </dsp:nvSpPr>
      <dsp:spPr>
        <a:xfrm>
          <a:off x="4431263" y="2322318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decodebin2</a:t>
          </a:r>
          <a:endParaRPr lang="en-US" sz="1800" kern="1200" dirty="0"/>
        </a:p>
      </dsp:txBody>
      <dsp:txXfrm>
        <a:off x="4454435" y="2345490"/>
        <a:ext cx="1535975" cy="744815"/>
      </dsp:txXfrm>
    </dsp:sp>
    <dsp:sp modelId="{1F5BD556-1004-4C9E-A593-E3E8CEE26A71}">
      <dsp:nvSpPr>
        <dsp:cNvPr id="0" name=""/>
        <dsp:cNvSpPr/>
      </dsp:nvSpPr>
      <dsp:spPr>
        <a:xfrm>
          <a:off x="6013582" y="2702165"/>
          <a:ext cx="632927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32927" y="157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223" y="2702075"/>
        <a:ext cx="31646" cy="31646"/>
      </dsp:txXfrm>
    </dsp:sp>
    <dsp:sp modelId="{B6DA35D2-7E35-4A52-AC28-81240EDB214C}">
      <dsp:nvSpPr>
        <dsp:cNvPr id="0" name=""/>
        <dsp:cNvSpPr/>
      </dsp:nvSpPr>
      <dsp:spPr>
        <a:xfrm>
          <a:off x="6646510" y="2322318"/>
          <a:ext cx="1582319" cy="791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autovideosink</a:t>
          </a:r>
          <a:endParaRPr lang="en-US" sz="1800" kern="1200" dirty="0"/>
        </a:p>
      </dsp:txBody>
      <dsp:txXfrm>
        <a:off x="6669682" y="2345490"/>
        <a:ext cx="1535975" cy="744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filesrc</a:t>
          </a:r>
          <a:endParaRPr lang="en-US" sz="2300" kern="1200" dirty="0"/>
        </a:p>
      </dsp:txBody>
      <dsp:txXfrm>
        <a:off x="45225" y="1652410"/>
        <a:ext cx="2085893" cy="1221142"/>
      </dsp:txXfrm>
    </dsp:sp>
    <dsp:sp modelId="{32C8F708-21EB-40F4-B2A3-5C20E27C6E0E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385298" y="2102137"/>
        <a:ext cx="320822" cy="321687"/>
      </dsp:txXfrm>
    </dsp:sp>
    <dsp:sp modelId="{570E9E96-EF4C-43C3-940A-33B03DB062EA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decodebin2</a:t>
          </a:r>
          <a:endParaRPr lang="en-US" sz="2300" kern="1200" dirty="0"/>
        </a:p>
      </dsp:txBody>
      <dsp:txXfrm>
        <a:off x="3071853" y="1652410"/>
        <a:ext cx="2085893" cy="1221142"/>
      </dsp:txXfrm>
    </dsp:sp>
    <dsp:sp modelId="{B6ACBB4F-E896-4E47-ADF2-A050C9C438EE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11926" y="2102137"/>
        <a:ext cx="320822" cy="321687"/>
      </dsp:txXfrm>
    </dsp:sp>
    <dsp:sp modelId="{7D4B7502-8EC9-4917-9901-D5EA614F3A72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autoaudiosink</a:t>
          </a:r>
          <a:endParaRPr lang="en-US" sz="2300" kern="1200" dirty="0"/>
        </a:p>
      </dsp:txBody>
      <dsp:txXfrm>
        <a:off x="6098481" y="1652410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0" y="2463781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filesrc</a:t>
          </a:r>
          <a:endParaRPr lang="en-US" sz="1600" kern="1200" dirty="0"/>
        </a:p>
      </dsp:txBody>
      <dsp:txXfrm>
        <a:off x="27787" y="2491568"/>
        <a:ext cx="1525650" cy="893160"/>
      </dsp:txXfrm>
    </dsp:sp>
    <dsp:sp modelId="{32C8F708-21EB-40F4-B2A3-5C20E27C6E0E}">
      <dsp:nvSpPr>
        <dsp:cNvPr id="0" name=""/>
        <dsp:cNvSpPr/>
      </dsp:nvSpPr>
      <dsp:spPr>
        <a:xfrm rot="88138">
          <a:off x="1738312" y="2770652"/>
          <a:ext cx="333253" cy="39214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38328" y="2847800"/>
        <a:ext cx="233277" cy="235285"/>
      </dsp:txXfrm>
    </dsp:sp>
    <dsp:sp modelId="{570E9E96-EF4C-43C3-940A-33B03DB062EA}">
      <dsp:nvSpPr>
        <dsp:cNvPr id="0" name=""/>
        <dsp:cNvSpPr/>
      </dsp:nvSpPr>
      <dsp:spPr>
        <a:xfrm>
          <a:off x="2209797" y="2133597"/>
          <a:ext cx="1581224" cy="1722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decodebin2</a:t>
          </a:r>
          <a:endParaRPr lang="en-US" sz="1600" kern="1200" dirty="0"/>
        </a:p>
      </dsp:txBody>
      <dsp:txXfrm>
        <a:off x="2256109" y="2179909"/>
        <a:ext cx="1488600" cy="1629813"/>
      </dsp:txXfrm>
    </dsp:sp>
    <dsp:sp modelId="{B6ACBB4F-E896-4E47-ADF2-A050C9C438EE}">
      <dsp:nvSpPr>
        <dsp:cNvPr id="0" name=""/>
        <dsp:cNvSpPr/>
      </dsp:nvSpPr>
      <dsp:spPr>
        <a:xfrm rot="103620">
          <a:off x="4002937" y="2141921"/>
          <a:ext cx="558080" cy="39214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002964" y="2218577"/>
        <a:ext cx="440437" cy="235285"/>
      </dsp:txXfrm>
    </dsp:sp>
    <dsp:sp modelId="{7D4B7502-8EC9-4917-9901-D5EA614F3A72}">
      <dsp:nvSpPr>
        <dsp:cNvPr id="0" name=""/>
        <dsp:cNvSpPr/>
      </dsp:nvSpPr>
      <dsp:spPr>
        <a:xfrm>
          <a:off x="4800596" y="1752600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Autoaudiosink</a:t>
          </a:r>
          <a:endParaRPr lang="en-US" sz="1600" kern="1200" dirty="0"/>
        </a:p>
      </dsp:txBody>
      <dsp:txXfrm>
        <a:off x="4828383" y="1780387"/>
        <a:ext cx="1525650" cy="893160"/>
      </dsp:txXfrm>
    </dsp:sp>
    <dsp:sp modelId="{F8DFCF65-2027-4352-82F5-0F204C848435}">
      <dsp:nvSpPr>
        <dsp:cNvPr id="0" name=""/>
        <dsp:cNvSpPr/>
      </dsp:nvSpPr>
      <dsp:spPr>
        <a:xfrm rot="196369">
          <a:off x="4519891" y="3248038"/>
          <a:ext cx="280030" cy="39214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519960" y="3324069"/>
        <a:ext cx="196021" cy="235285"/>
      </dsp:txXfrm>
    </dsp:sp>
    <dsp:sp modelId="{20133A02-5CA6-4003-81D9-302764016796}">
      <dsp:nvSpPr>
        <dsp:cNvPr id="0" name=""/>
        <dsp:cNvSpPr/>
      </dsp:nvSpPr>
      <dsp:spPr>
        <a:xfrm>
          <a:off x="4800601" y="290406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Audovideosink</a:t>
          </a:r>
          <a:endParaRPr lang="en-US" sz="1600" kern="1200" dirty="0"/>
        </a:p>
      </dsp:txBody>
      <dsp:txXfrm>
        <a:off x="4828388" y="2931856"/>
        <a:ext cx="1525650" cy="893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filesrc</a:t>
          </a:r>
          <a:endParaRPr lang="en-US" sz="18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decodebin2</a:t>
          </a:r>
          <a:endParaRPr lang="en-US" sz="18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tcpserversink</a:t>
          </a:r>
          <a:endParaRPr lang="en-US" sz="1800" kern="1200" dirty="0"/>
        </a:p>
      </dsp:txBody>
      <dsp:txXfrm>
        <a:off x="4460925" y="1208707"/>
        <a:ext cx="1525793" cy="893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tcpclientsrc</a:t>
          </a:r>
          <a:endParaRPr lang="en-US" sz="17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audioconvert</a:t>
          </a:r>
          <a:endParaRPr lang="en-US" sz="17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autoaudiosink</a:t>
          </a:r>
          <a:endParaRPr lang="en-US" sz="1700" kern="1200" dirty="0"/>
        </a:p>
      </dsp:txBody>
      <dsp:txXfrm>
        <a:off x="4460925" y="1208707"/>
        <a:ext cx="1525793" cy="8932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autoaudiosrc</a:t>
          </a:r>
          <a:endParaRPr lang="en-US" sz="18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flacenc</a:t>
          </a:r>
          <a:endParaRPr lang="en-US" sz="18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tcpserversink</a:t>
          </a:r>
          <a:endParaRPr lang="en-US" sz="1800" kern="1200" dirty="0"/>
        </a:p>
      </dsp:txBody>
      <dsp:txXfrm>
        <a:off x="4460925" y="1208707"/>
        <a:ext cx="1525793" cy="8932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tcpclientsrc</a:t>
          </a:r>
          <a:endParaRPr lang="en-US" sz="17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decodebin2</a:t>
          </a:r>
          <a:endParaRPr lang="en-US" sz="17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autoaudiosink</a:t>
          </a:r>
          <a:endParaRPr lang="en-US" sz="1700" kern="1200" dirty="0"/>
        </a:p>
      </dsp:txBody>
      <dsp:txXfrm>
        <a:off x="4460925" y="1208707"/>
        <a:ext cx="1525793" cy="8932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3449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autoaudiosrc</a:t>
          </a:r>
          <a:endParaRPr lang="en-US" sz="1700" kern="1200" dirty="0"/>
        </a:p>
      </dsp:txBody>
      <dsp:txXfrm>
        <a:off x="29950" y="1229424"/>
        <a:ext cx="1455017" cy="851809"/>
      </dsp:txXfrm>
    </dsp:sp>
    <dsp:sp modelId="{32C8F708-21EB-40F4-B2A3-5C20E27C6E0E}">
      <dsp:nvSpPr>
        <dsp:cNvPr id="0" name=""/>
        <dsp:cNvSpPr/>
      </dsp:nvSpPr>
      <dsp:spPr>
        <a:xfrm>
          <a:off x="1662270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62270" y="1543132"/>
        <a:ext cx="223790" cy="224392"/>
      </dsp:txXfrm>
    </dsp:sp>
    <dsp:sp modelId="{570E9E96-EF4C-43C3-940A-33B03DB062EA}">
      <dsp:nvSpPr>
        <dsp:cNvPr id="0" name=""/>
        <dsp:cNvSpPr/>
      </dsp:nvSpPr>
      <dsp:spPr>
        <a:xfrm>
          <a:off x="2114676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Flacenc</a:t>
          </a:r>
          <a:endParaRPr lang="en-US" sz="1700" kern="1200" dirty="0"/>
        </a:p>
      </dsp:txBody>
      <dsp:txXfrm>
        <a:off x="2141177" y="1229424"/>
        <a:ext cx="1455017" cy="851809"/>
      </dsp:txXfrm>
    </dsp:sp>
    <dsp:sp modelId="{B6ACBB4F-E896-4E47-ADF2-A050C9C438EE}">
      <dsp:nvSpPr>
        <dsp:cNvPr id="0" name=""/>
        <dsp:cNvSpPr/>
      </dsp:nvSpPr>
      <dsp:spPr>
        <a:xfrm>
          <a:off x="3773498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73498" y="1543132"/>
        <a:ext cx="223790" cy="224392"/>
      </dsp:txXfrm>
    </dsp:sp>
    <dsp:sp modelId="{96485502-A85D-4989-99BC-91AE0D5A0B13}">
      <dsp:nvSpPr>
        <dsp:cNvPr id="0" name=""/>
        <dsp:cNvSpPr/>
      </dsp:nvSpPr>
      <dsp:spPr>
        <a:xfrm>
          <a:off x="4225903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pitch</a:t>
          </a:r>
          <a:endParaRPr lang="en-US" sz="1700" kern="1200" dirty="0"/>
        </a:p>
      </dsp:txBody>
      <dsp:txXfrm>
        <a:off x="4252404" y="1229424"/>
        <a:ext cx="1455017" cy="851809"/>
      </dsp:txXfrm>
    </dsp:sp>
    <dsp:sp modelId="{DCFB639C-6EF3-45D1-B17D-16E9425FE56B}">
      <dsp:nvSpPr>
        <dsp:cNvPr id="0" name=""/>
        <dsp:cNvSpPr/>
      </dsp:nvSpPr>
      <dsp:spPr>
        <a:xfrm>
          <a:off x="5884725" y="1468334"/>
          <a:ext cx="319700" cy="373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4725" y="1543132"/>
        <a:ext cx="223790" cy="224392"/>
      </dsp:txXfrm>
    </dsp:sp>
    <dsp:sp modelId="{7D4B7502-8EC9-4917-9901-D5EA614F3A72}">
      <dsp:nvSpPr>
        <dsp:cNvPr id="0" name=""/>
        <dsp:cNvSpPr/>
      </dsp:nvSpPr>
      <dsp:spPr>
        <a:xfrm>
          <a:off x="6337131" y="1202923"/>
          <a:ext cx="1508019" cy="904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tcpserversink</a:t>
          </a:r>
          <a:endParaRPr lang="en-US" sz="1700" kern="1200" dirty="0"/>
        </a:p>
      </dsp:txBody>
      <dsp:txXfrm>
        <a:off x="6363632" y="1229424"/>
        <a:ext cx="1455017" cy="8518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25EB-E94C-41B7-8553-73A72296F8C0}">
      <dsp:nvSpPr>
        <dsp:cNvPr id="0" name=""/>
        <dsp:cNvSpPr/>
      </dsp:nvSpPr>
      <dsp:spPr>
        <a:xfrm>
          <a:off x="5290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tcpclientsrc</a:t>
          </a:r>
          <a:endParaRPr lang="en-US" sz="1700" kern="1200" dirty="0"/>
        </a:p>
      </dsp:txBody>
      <dsp:txXfrm>
        <a:off x="33080" y="1208707"/>
        <a:ext cx="1525793" cy="893243"/>
      </dsp:txXfrm>
    </dsp:sp>
    <dsp:sp modelId="{32C8F708-21EB-40F4-B2A3-5C20E27C6E0E}">
      <dsp:nvSpPr>
        <dsp:cNvPr id="0" name=""/>
        <dsp:cNvSpPr/>
      </dsp:nvSpPr>
      <dsp:spPr>
        <a:xfrm>
          <a:off x="1744801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4801" y="1537674"/>
        <a:ext cx="234676" cy="235308"/>
      </dsp:txXfrm>
    </dsp:sp>
    <dsp:sp modelId="{570E9E96-EF4C-43C3-940A-33B03DB062EA}">
      <dsp:nvSpPr>
        <dsp:cNvPr id="0" name=""/>
        <dsp:cNvSpPr/>
      </dsp:nvSpPr>
      <dsp:spPr>
        <a:xfrm>
          <a:off x="2219213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decodebin2</a:t>
          </a:r>
          <a:endParaRPr lang="en-US" sz="1700" kern="1200" dirty="0"/>
        </a:p>
      </dsp:txBody>
      <dsp:txXfrm>
        <a:off x="2247003" y="1208707"/>
        <a:ext cx="1525793" cy="893243"/>
      </dsp:txXfrm>
    </dsp:sp>
    <dsp:sp modelId="{B6ACBB4F-E896-4E47-ADF2-A050C9C438EE}">
      <dsp:nvSpPr>
        <dsp:cNvPr id="0" name=""/>
        <dsp:cNvSpPr/>
      </dsp:nvSpPr>
      <dsp:spPr>
        <a:xfrm>
          <a:off x="3958723" y="1459238"/>
          <a:ext cx="335251" cy="392180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8723" y="1537674"/>
        <a:ext cx="234676" cy="235308"/>
      </dsp:txXfrm>
    </dsp:sp>
    <dsp:sp modelId="{7D4B7502-8EC9-4917-9901-D5EA614F3A72}">
      <dsp:nvSpPr>
        <dsp:cNvPr id="0" name=""/>
        <dsp:cNvSpPr/>
      </dsp:nvSpPr>
      <dsp:spPr>
        <a:xfrm>
          <a:off x="4433135" y="1180917"/>
          <a:ext cx="1581373" cy="948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autoaudiosink</a:t>
          </a:r>
          <a:endParaRPr lang="en-US" sz="1700" kern="1200" dirty="0"/>
        </a:p>
      </dsp:txBody>
      <dsp:txXfrm>
        <a:off x="4460925" y="1208707"/>
        <a:ext cx="1525793" cy="89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663D6-7F4D-4E0F-AEE3-C01E0A8DEB8F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F650-0460-41CA-AC37-947F9D1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79C5-EB99-4381-A2D4-1B1730113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my voice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Borgish</a:t>
            </a:r>
            <a:r>
              <a:rPr lang="en-US" baseline="0" dirty="0" smtClean="0"/>
              <a:t> voice, and then playback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Transmit my video</a:t>
            </a:r>
            <a:r>
              <a:rPr lang="en-US" baseline="0" dirty="0" smtClean="0"/>
              <a:t> + voice (+ filters for video and audio)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borg</a:t>
            </a:r>
            <a:r>
              <a:rPr lang="en-US" dirty="0" smtClean="0"/>
              <a:t> keep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979C5-EB99-4381-A2D4-1B1730113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Borg Collective Voice</a:t>
            </a:r>
            <a:r>
              <a:rPr lang="en-US" baseline="0" dirty="0" smtClean="0"/>
              <a:t> [Elements, Pipelines, States]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Borg Video + Audio [Pads]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Transmit my voice,</a:t>
            </a:r>
            <a:r>
              <a:rPr lang="en-US" baseline="0" dirty="0" smtClean="0"/>
              <a:t> using a streaming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Pipeline, Element, Properties,</a:t>
            </a:r>
            <a:r>
              <a:rPr lang="en-US" baseline="0" dirty="0" smtClean="0"/>
              <a:t>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I, Borg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F650-0460-41CA-AC37-947F9D1D4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7C8CF6-B70D-49C2-95B9-D44320A624DB}" type="datetimeFigureOut">
              <a:rPr lang="en-US" smtClean="0"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4B5487B-BE67-4B16-A417-2F40D86BA2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ossbuild/" TargetMode="External"/><Relationship Id="rId2" Type="http://schemas.openxmlformats.org/officeDocument/2006/relationships/hyperlink" Target="http://gstreamer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mory-alpha.org/" TargetMode="External"/><Relationship Id="rId4" Type="http://schemas.openxmlformats.org/officeDocument/2006/relationships/hyperlink" Target="http://pygstdocs.berlios.d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vi.in/" TargetMode="External"/><Relationship Id="rId2" Type="http://schemas.openxmlformats.org/officeDocument/2006/relationships/hyperlink" Target="mailto:yuvipanda@yuvi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d/db/Gstreamer-logo.svg/500px-Gstreamer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3" y="1158850"/>
            <a:ext cx="73572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0/06/Python_logo.svg/500px-Python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283050"/>
            <a:ext cx="5867400" cy="17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 Live Audio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2422172"/>
            <a:ext cx="6705600" cy="1616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70683"/>
              </p:ext>
            </p:extLst>
          </p:nvPr>
        </p:nvGraphicFramePr>
        <p:xfrm>
          <a:off x="457200" y="1600201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6279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Device=hw:0,0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53328" y="3581400"/>
            <a:ext cx="1839383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4521712"/>
            <a:ext cx="6705600" cy="187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955506"/>
              </p:ext>
            </p:extLst>
          </p:nvPr>
        </p:nvGraphicFramePr>
        <p:xfrm>
          <a:off x="2133600" y="3699742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1981200" y="5727507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host=192.168.1.3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81200" y="60663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83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2422172"/>
            <a:ext cx="8382000" cy="1616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76167"/>
              </p:ext>
            </p:extLst>
          </p:nvPr>
        </p:nvGraphicFramePr>
        <p:xfrm>
          <a:off x="457200" y="1600201"/>
          <a:ext cx="78486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6279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Device=hw:0,0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561417" y="3581400"/>
            <a:ext cx="1839383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pitch=0.8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4521712"/>
            <a:ext cx="6705600" cy="187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91858"/>
              </p:ext>
            </p:extLst>
          </p:nvPr>
        </p:nvGraphicFramePr>
        <p:xfrm>
          <a:off x="2133600" y="3699742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1981200" y="5727507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host=192.168.1.3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81200" y="60663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440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 Live Video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888771"/>
            <a:ext cx="8382000" cy="19212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4521712"/>
            <a:ext cx="6705600" cy="187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877137"/>
              </p:ext>
            </p:extLst>
          </p:nvPr>
        </p:nvGraphicFramePr>
        <p:xfrm>
          <a:off x="2133600" y="3699742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126"/>
              </p:ext>
            </p:extLst>
          </p:nvPr>
        </p:nvGraphicFramePr>
        <p:xfrm>
          <a:off x="457200" y="990600"/>
          <a:ext cx="78486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/>
          <p:cNvSpPr/>
          <p:nvPr/>
        </p:nvSpPr>
        <p:spPr>
          <a:xfrm>
            <a:off x="2438400" y="2963331"/>
            <a:ext cx="183938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Hue=0.5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5727507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host=192.168.1.3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81200" y="60663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38400" y="3268131"/>
            <a:ext cx="1839383" cy="268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Saturation=0.4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8817" y="3016246"/>
            <a:ext cx="1839383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</a:p>
        </p:txBody>
      </p:sp>
    </p:spTree>
    <p:extLst>
      <p:ext uri="{BB962C8B-B14F-4D97-AF65-F5344CB8AC3E}">
        <p14:creationId xmlns:p14="http://schemas.microsoft.com/office/powerpoint/2010/main" val="272359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r>
              <a:rPr lang="en-US" baseline="0" dirty="0" smtClean="0"/>
              <a:t> to disk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4191001"/>
            <a:ext cx="8839200" cy="2209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8839200" cy="22097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51896"/>
              </p:ext>
            </p:extLst>
          </p:nvPr>
        </p:nvGraphicFramePr>
        <p:xfrm>
          <a:off x="533400" y="533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93059"/>
              </p:ext>
            </p:extLst>
          </p:nvPr>
        </p:nvGraphicFramePr>
        <p:xfrm>
          <a:off x="533400" y="3048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338667" y="5619363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host=192.168.1.3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8667" y="5958222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800600" y="4800600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location=“rec.avi”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332567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location=“assim.avi”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676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Cool 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Media Players (Songbird, </a:t>
            </a:r>
            <a:r>
              <a:rPr lang="en-US" sz="3200" dirty="0" err="1" smtClean="0"/>
              <a:t>Rhythmbox</a:t>
            </a:r>
            <a:r>
              <a:rPr lang="en-US" sz="3200" dirty="0" smtClean="0"/>
              <a:t>…)</a:t>
            </a:r>
          </a:p>
          <a:p>
            <a:r>
              <a:rPr lang="en-US" sz="3200" dirty="0" smtClean="0"/>
              <a:t>Video Conferencing (</a:t>
            </a:r>
            <a:r>
              <a:rPr lang="en-US" sz="3200" dirty="0" err="1" smtClean="0"/>
              <a:t>Farsight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Internet Streaming (RTP)</a:t>
            </a:r>
          </a:p>
          <a:p>
            <a:r>
              <a:rPr lang="en-US" sz="3200" dirty="0" smtClean="0"/>
              <a:t>Video Editing (</a:t>
            </a:r>
            <a:r>
              <a:rPr lang="en-US" sz="3200" dirty="0" err="1" smtClean="0"/>
              <a:t>GNonLin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Speech Recognition (</a:t>
            </a:r>
            <a:r>
              <a:rPr lang="en-US" sz="3200" dirty="0" err="1" smtClean="0"/>
              <a:t>PocketSphinx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Object/Face Recognition (</a:t>
            </a:r>
            <a:r>
              <a:rPr lang="en-US" sz="3200" dirty="0" err="1" smtClean="0"/>
              <a:t>OpenCV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Embedded Stuff (</a:t>
            </a:r>
            <a:r>
              <a:rPr lang="en-US" sz="3200" dirty="0" err="1" smtClean="0"/>
              <a:t>Maemo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… and much 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72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multimedia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One framework</a:t>
            </a:r>
            <a:endParaRPr lang="en-US" sz="6000" dirty="0"/>
          </a:p>
        </p:txBody>
      </p:sp>
      <p:pic>
        <p:nvPicPr>
          <p:cNvPr id="6" name="Picture 2" descr="http://upload.wikimedia.org/wikipedia/commons/thumb/d/db/Gstreamer-logo.svg/500px-Gstreamer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3572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cienceblogs.com/insolence/LocutusOfBo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43" y="656492"/>
            <a:ext cx="610069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startrekdesktopwallpaper.com/new_wallpaper/Star_Trek_Voyager_SevenOfNine_JerryRyan_desktopwallpaper_12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1" y="152400"/>
            <a:ext cx="8758619" cy="65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GStreamer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http://gstreamer.net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Gstreamer</a:t>
            </a:r>
            <a:r>
              <a:rPr lang="en-US" dirty="0"/>
              <a:t> </a:t>
            </a:r>
            <a:r>
              <a:rPr lang="en-US" dirty="0" smtClean="0"/>
              <a:t>on Windows: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>
                <a:hlinkClick r:id="rId3"/>
              </a:rPr>
              <a:t>http://code.google.com/p/ossbuild/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Gstreamer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://pygstdocs.berlios.de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 Trek related news: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http://memory-alpha.org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err="1" smtClean="0"/>
              <a:t>YuviPanda</a:t>
            </a:r>
            <a:r>
              <a:rPr lang="en-US" sz="4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Yuvaraj</a:t>
            </a:r>
            <a:r>
              <a:rPr lang="en-US" sz="1400" dirty="0" smtClean="0"/>
              <a:t> </a:t>
            </a:r>
            <a:r>
              <a:rPr lang="en-US" sz="1400" dirty="0" err="1" smtClean="0"/>
              <a:t>Pandian</a:t>
            </a:r>
            <a:r>
              <a:rPr lang="en-US" sz="1400" dirty="0" smtClean="0"/>
              <a:t> T)</a:t>
            </a:r>
          </a:p>
          <a:p>
            <a:pPr marL="0" indent="0">
              <a:buNone/>
            </a:pPr>
            <a:r>
              <a:rPr lang="en-US" sz="2000" dirty="0" smtClean="0"/>
              <a:t>19 year old student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KCG College, Chennai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yuvipanda@yuvi.in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Web: </a:t>
            </a:r>
            <a:r>
              <a:rPr lang="en-US" dirty="0" smtClean="0">
                <a:hlinkClick r:id="rId3"/>
              </a:rPr>
              <a:t>http://yuvi.in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Twitter: @</a:t>
            </a:r>
            <a:r>
              <a:rPr lang="en-US" sz="2000" dirty="0" err="1" smtClean="0"/>
              <a:t>YuviPanda</a:t>
            </a:r>
            <a:endParaRPr lang="en-US" sz="20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d/db/Gstreamer-logo.svg/500px-Gstreamer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3" y="1158850"/>
            <a:ext cx="73572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8618817"/>
              </p:ext>
            </p:extLst>
          </p:nvPr>
        </p:nvGraphicFramePr>
        <p:xfrm>
          <a:off x="872363" y="3581400"/>
          <a:ext cx="78906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Audio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2819400"/>
            <a:ext cx="8839200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230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267200"/>
            <a:ext cx="2514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location=“welcome.mp3”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217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Video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5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2209800"/>
            <a:ext cx="7010400" cy="3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58320"/>
              </p:ext>
            </p:extLst>
          </p:nvPr>
        </p:nvGraphicFramePr>
        <p:xfrm>
          <a:off x="1371600" y="990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4191000"/>
            <a:ext cx="2057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</a:t>
            </a:r>
            <a:r>
              <a:rPr lang="en-US" sz="1200" dirty="0" smtClean="0"/>
              <a:t>=“sexydrones.avi”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69147" y="4114800"/>
            <a:ext cx="562754" cy="392143"/>
            <a:chOff x="4020386" y="2213276"/>
            <a:chExt cx="562754" cy="392143"/>
          </a:xfrm>
        </p:grpSpPr>
        <p:sp>
          <p:nvSpPr>
            <p:cNvPr id="13" name="Right Arrow 12"/>
            <p:cNvSpPr/>
            <p:nvPr/>
          </p:nvSpPr>
          <p:spPr>
            <a:xfrm rot="11432">
              <a:off x="4020386" y="2213276"/>
              <a:ext cx="562754" cy="3921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 rot="11432">
              <a:off x="4020386" y="2291509"/>
              <a:ext cx="445111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0362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</a:t>
            </a:r>
            <a:r>
              <a:rPr lang="en-US" baseline="0" dirty="0" smtClean="0"/>
              <a:t> Audio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2422172"/>
            <a:ext cx="6705600" cy="1616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129875"/>
              </p:ext>
            </p:extLst>
          </p:nvPr>
        </p:nvGraphicFramePr>
        <p:xfrm>
          <a:off x="457200" y="1600201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6279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location=“welcome.mp3”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53328" y="3581400"/>
            <a:ext cx="1839383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4521712"/>
            <a:ext cx="6705600" cy="187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88074"/>
              </p:ext>
            </p:extLst>
          </p:nvPr>
        </p:nvGraphicFramePr>
        <p:xfrm>
          <a:off x="2133600" y="3699742"/>
          <a:ext cx="6019800" cy="331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1981200" y="5727507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host=192.168.1.3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981200" y="6066366"/>
            <a:ext cx="1905000" cy="33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port=3000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34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1995</TotalTime>
  <Words>311</Words>
  <Application>Microsoft Office PowerPoint</Application>
  <PresentationFormat>On-screen Show (4:3)</PresentationFormat>
  <Paragraphs>142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PowerPoint Presentation</vt:lpstr>
      <vt:lpstr>PowerPoint Presentation</vt:lpstr>
      <vt:lpstr>PowerPoint Presentation</vt:lpstr>
      <vt:lpstr>Play Audio</vt:lpstr>
      <vt:lpstr>Pipeline</vt:lpstr>
      <vt:lpstr>Play Video</vt:lpstr>
      <vt:lpstr>Pipeline</vt:lpstr>
      <vt:lpstr>Transmit Audio </vt:lpstr>
      <vt:lpstr>Pipeline</vt:lpstr>
      <vt:lpstr>Transmit Live Audio</vt:lpstr>
      <vt:lpstr>Pipeline</vt:lpstr>
      <vt:lpstr>Filters</vt:lpstr>
      <vt:lpstr>Pipeline</vt:lpstr>
      <vt:lpstr>Transmit Live Video</vt:lpstr>
      <vt:lpstr>Pipeline</vt:lpstr>
      <vt:lpstr>Record to disk</vt:lpstr>
      <vt:lpstr>Pipeline</vt:lpstr>
      <vt:lpstr>More Cool Things To Do</vt:lpstr>
      <vt:lpstr>Infinite multimedia applications</vt:lpstr>
      <vt:lpstr>Links</vt:lpstr>
      <vt:lpstr>Who am 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Yuvi</dc:creator>
  <cp:lastModifiedBy>Yuvi</cp:lastModifiedBy>
  <cp:revision>43</cp:revision>
  <dcterms:created xsi:type="dcterms:W3CDTF">2010-09-09T18:51:19Z</dcterms:created>
  <dcterms:modified xsi:type="dcterms:W3CDTF">2010-09-19T20:22:17Z</dcterms:modified>
</cp:coreProperties>
</file>