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63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8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16A59-E3CA-4FE7-A964-6447BEAB7D49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9DCFD4E5-AD54-4944-A061-F9BCDEDDD52A}">
      <dgm:prSet phldrT="[Text]"/>
      <dgm:spPr>
        <a:solidFill>
          <a:srgbClr val="00B050"/>
        </a:solidFill>
        <a:effectLst>
          <a:outerShdw blurRad="50800" dist="50800" dir="5400000" algn="ctr" rotWithShape="0">
            <a:srgbClr val="00B050"/>
          </a:outerShdw>
        </a:effectLst>
      </dgm:spPr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F891D24E-4807-42D1-AA36-B9B674EFE8B4}" type="parTrans" cxnId="{FFF87564-949F-46BA-BB36-52AAF1EC8A05}">
      <dgm:prSet/>
      <dgm:spPr/>
      <dgm:t>
        <a:bodyPr/>
        <a:lstStyle/>
        <a:p>
          <a:endParaRPr lang="en-US"/>
        </a:p>
      </dgm:t>
    </dgm:pt>
    <dgm:pt modelId="{7F8BBC26-E7FD-4FA9-83E4-1019EBBC75D1}" type="sibTrans" cxnId="{FFF87564-949F-46BA-BB36-52AAF1EC8A05}">
      <dgm:prSet/>
      <dgm:spPr/>
      <dgm:t>
        <a:bodyPr/>
        <a:lstStyle/>
        <a:p>
          <a:endParaRPr lang="en-US"/>
        </a:p>
      </dgm:t>
    </dgm:pt>
    <dgm:pt modelId="{A74224BE-5997-442A-B08C-A11465331E21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Wrappers (like SWIG)</a:t>
          </a:r>
          <a:endParaRPr lang="en-US" dirty="0"/>
        </a:p>
      </dgm:t>
    </dgm:pt>
    <dgm:pt modelId="{F17C895F-0E84-43CE-A350-2B5545A7EDFF}" type="parTrans" cxnId="{15115255-C703-437D-A599-132207B92989}">
      <dgm:prSet/>
      <dgm:spPr/>
      <dgm:t>
        <a:bodyPr/>
        <a:lstStyle/>
        <a:p>
          <a:endParaRPr lang="en-US"/>
        </a:p>
      </dgm:t>
    </dgm:pt>
    <dgm:pt modelId="{A435DEC5-275E-4295-BB54-28924869BEB6}" type="sibTrans" cxnId="{15115255-C703-437D-A599-132207B92989}">
      <dgm:prSet/>
      <dgm:spPr/>
      <dgm:t>
        <a:bodyPr/>
        <a:lstStyle/>
        <a:p>
          <a:endParaRPr lang="en-US"/>
        </a:p>
      </dgm:t>
    </dgm:pt>
    <dgm:pt modelId="{204A6FB6-75E4-48C5-9BC7-C12E2840E250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7E1A38B2-65C0-4F96-AD70-5E1F469DCCBC}" type="parTrans" cxnId="{35196C61-6575-47DF-8AEF-050597C0F448}">
      <dgm:prSet/>
      <dgm:spPr/>
      <dgm:t>
        <a:bodyPr/>
        <a:lstStyle/>
        <a:p>
          <a:endParaRPr lang="en-US"/>
        </a:p>
      </dgm:t>
    </dgm:pt>
    <dgm:pt modelId="{007D50B4-B2AF-4B9C-A19D-5C50267CF34A}" type="sibTrans" cxnId="{35196C61-6575-47DF-8AEF-050597C0F448}">
      <dgm:prSet/>
      <dgm:spPr/>
      <dgm:t>
        <a:bodyPr/>
        <a:lstStyle/>
        <a:p>
          <a:endParaRPr lang="en-US"/>
        </a:p>
      </dgm:t>
    </dgm:pt>
    <dgm:pt modelId="{7B7A9598-75F0-40FA-9B1B-1501D68B5B4B}" type="pres">
      <dgm:prSet presAssocID="{BBB16A59-E3CA-4FE7-A964-6447BEAB7D4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A06AD7B-2F90-43A5-B4FE-EE3F875C7483}" type="pres">
      <dgm:prSet presAssocID="{9DCFD4E5-AD54-4944-A061-F9BCDEDDD52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EFA9D-900B-4ACF-950A-AFEFC4979F13}" type="pres">
      <dgm:prSet presAssocID="{9DCFD4E5-AD54-4944-A061-F9BCDEDDD52A}" presName="gear1srcNode" presStyleLbl="node1" presStyleIdx="0" presStyleCnt="3"/>
      <dgm:spPr/>
      <dgm:t>
        <a:bodyPr/>
        <a:lstStyle/>
        <a:p>
          <a:endParaRPr lang="en-US"/>
        </a:p>
      </dgm:t>
    </dgm:pt>
    <dgm:pt modelId="{3FE51171-2589-48A9-A004-519AB24EE5F3}" type="pres">
      <dgm:prSet presAssocID="{9DCFD4E5-AD54-4944-A061-F9BCDEDDD52A}" presName="gear1dstNode" presStyleLbl="node1" presStyleIdx="0" presStyleCnt="3"/>
      <dgm:spPr/>
      <dgm:t>
        <a:bodyPr/>
        <a:lstStyle/>
        <a:p>
          <a:endParaRPr lang="en-US"/>
        </a:p>
      </dgm:t>
    </dgm:pt>
    <dgm:pt modelId="{650FBE3C-9763-4989-80D7-FEB4B4ACBB69}" type="pres">
      <dgm:prSet presAssocID="{A74224BE-5997-442A-B08C-A11465331E2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48EA3-A079-4952-8889-CEDB4179DA0D}" type="pres">
      <dgm:prSet presAssocID="{A74224BE-5997-442A-B08C-A11465331E21}" presName="gear2srcNode" presStyleLbl="node1" presStyleIdx="1" presStyleCnt="3"/>
      <dgm:spPr/>
      <dgm:t>
        <a:bodyPr/>
        <a:lstStyle/>
        <a:p>
          <a:endParaRPr lang="en-US"/>
        </a:p>
      </dgm:t>
    </dgm:pt>
    <dgm:pt modelId="{498B15F2-4065-4E99-B87D-C758D335FCED}" type="pres">
      <dgm:prSet presAssocID="{A74224BE-5997-442A-B08C-A11465331E21}" presName="gear2dstNode" presStyleLbl="node1" presStyleIdx="1" presStyleCnt="3"/>
      <dgm:spPr/>
      <dgm:t>
        <a:bodyPr/>
        <a:lstStyle/>
        <a:p>
          <a:endParaRPr lang="en-US"/>
        </a:p>
      </dgm:t>
    </dgm:pt>
    <dgm:pt modelId="{1BBDAEA9-ACBA-4D12-9E7E-47100AB04D4F}" type="pres">
      <dgm:prSet presAssocID="{204A6FB6-75E4-48C5-9BC7-C12E2840E250}" presName="gear3" presStyleLbl="node1" presStyleIdx="2" presStyleCnt="3"/>
      <dgm:spPr/>
      <dgm:t>
        <a:bodyPr/>
        <a:lstStyle/>
        <a:p>
          <a:endParaRPr lang="en-US"/>
        </a:p>
      </dgm:t>
    </dgm:pt>
    <dgm:pt modelId="{F0A44AF3-247F-4596-9DA3-44DF12D261C4}" type="pres">
      <dgm:prSet presAssocID="{204A6FB6-75E4-48C5-9BC7-C12E2840E25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326E2-23FB-430F-80DC-C492D37EA117}" type="pres">
      <dgm:prSet presAssocID="{204A6FB6-75E4-48C5-9BC7-C12E2840E250}" presName="gear3srcNode" presStyleLbl="node1" presStyleIdx="2" presStyleCnt="3"/>
      <dgm:spPr/>
      <dgm:t>
        <a:bodyPr/>
        <a:lstStyle/>
        <a:p>
          <a:endParaRPr lang="en-US"/>
        </a:p>
      </dgm:t>
    </dgm:pt>
    <dgm:pt modelId="{727E291E-CC59-43F0-8831-4FEC98E21ECD}" type="pres">
      <dgm:prSet presAssocID="{204A6FB6-75E4-48C5-9BC7-C12E2840E250}" presName="gear3dstNode" presStyleLbl="node1" presStyleIdx="2" presStyleCnt="3"/>
      <dgm:spPr/>
      <dgm:t>
        <a:bodyPr/>
        <a:lstStyle/>
        <a:p>
          <a:endParaRPr lang="en-US"/>
        </a:p>
      </dgm:t>
    </dgm:pt>
    <dgm:pt modelId="{310BEE7D-B05B-4ADA-9CF1-91957BE6AE09}" type="pres">
      <dgm:prSet presAssocID="{7F8BBC26-E7FD-4FA9-83E4-1019EBBC75D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C29EB20-B029-481D-971E-529E432172BC}" type="pres">
      <dgm:prSet presAssocID="{A435DEC5-275E-4295-BB54-28924869BEB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132D2BC-FA28-4C17-A95D-4AB5B7E401FB}" type="pres">
      <dgm:prSet presAssocID="{007D50B4-B2AF-4B9C-A19D-5C50267CF34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D1882A4-D78A-4658-9B2D-6C128A594E8D}" type="presOf" srcId="{A74224BE-5997-442A-B08C-A11465331E21}" destId="{498B15F2-4065-4E99-B87D-C758D335FCED}" srcOrd="2" destOrd="0" presId="urn:microsoft.com/office/officeart/2005/8/layout/gear1"/>
    <dgm:cxn modelId="{E12D09B3-EDAA-4558-884E-B7E1B67A214F}" type="presOf" srcId="{A74224BE-5997-442A-B08C-A11465331E21}" destId="{650FBE3C-9763-4989-80D7-FEB4B4ACBB69}" srcOrd="0" destOrd="0" presId="urn:microsoft.com/office/officeart/2005/8/layout/gear1"/>
    <dgm:cxn modelId="{FFF87564-949F-46BA-BB36-52AAF1EC8A05}" srcId="{BBB16A59-E3CA-4FE7-A964-6447BEAB7D49}" destId="{9DCFD4E5-AD54-4944-A061-F9BCDEDDD52A}" srcOrd="0" destOrd="0" parTransId="{F891D24E-4807-42D1-AA36-B9B674EFE8B4}" sibTransId="{7F8BBC26-E7FD-4FA9-83E4-1019EBBC75D1}"/>
    <dgm:cxn modelId="{CB23B305-9B99-4FD2-9473-C4B9D524AAAC}" type="presOf" srcId="{204A6FB6-75E4-48C5-9BC7-C12E2840E250}" destId="{F0A44AF3-247F-4596-9DA3-44DF12D261C4}" srcOrd="1" destOrd="0" presId="urn:microsoft.com/office/officeart/2005/8/layout/gear1"/>
    <dgm:cxn modelId="{35196C61-6575-47DF-8AEF-050597C0F448}" srcId="{BBB16A59-E3CA-4FE7-A964-6447BEAB7D49}" destId="{204A6FB6-75E4-48C5-9BC7-C12E2840E250}" srcOrd="2" destOrd="0" parTransId="{7E1A38B2-65C0-4F96-AD70-5E1F469DCCBC}" sibTransId="{007D50B4-B2AF-4B9C-A19D-5C50267CF34A}"/>
    <dgm:cxn modelId="{B2C1DCB9-B649-4DF4-8CD8-49F1DD63A4E3}" type="presOf" srcId="{A435DEC5-275E-4295-BB54-28924869BEB6}" destId="{7C29EB20-B029-481D-971E-529E432172BC}" srcOrd="0" destOrd="0" presId="urn:microsoft.com/office/officeart/2005/8/layout/gear1"/>
    <dgm:cxn modelId="{9254D688-7FF4-499E-BBB0-7C06DD64CB8E}" type="presOf" srcId="{BBB16A59-E3CA-4FE7-A964-6447BEAB7D49}" destId="{7B7A9598-75F0-40FA-9B1B-1501D68B5B4B}" srcOrd="0" destOrd="0" presId="urn:microsoft.com/office/officeart/2005/8/layout/gear1"/>
    <dgm:cxn modelId="{FAC21DBC-AEAE-401B-9D45-403543A13DE1}" type="presOf" srcId="{9DCFD4E5-AD54-4944-A061-F9BCDEDDD52A}" destId="{3FE51171-2589-48A9-A004-519AB24EE5F3}" srcOrd="2" destOrd="0" presId="urn:microsoft.com/office/officeart/2005/8/layout/gear1"/>
    <dgm:cxn modelId="{A44AD861-28C6-40DC-8EF0-741321670F69}" type="presOf" srcId="{A74224BE-5997-442A-B08C-A11465331E21}" destId="{10648EA3-A079-4952-8889-CEDB4179DA0D}" srcOrd="1" destOrd="0" presId="urn:microsoft.com/office/officeart/2005/8/layout/gear1"/>
    <dgm:cxn modelId="{D13B2A26-F852-4C4A-8AAE-CAC54D2672ED}" type="presOf" srcId="{204A6FB6-75E4-48C5-9BC7-C12E2840E250}" destId="{1BBDAEA9-ACBA-4D12-9E7E-47100AB04D4F}" srcOrd="0" destOrd="0" presId="urn:microsoft.com/office/officeart/2005/8/layout/gear1"/>
    <dgm:cxn modelId="{122E4305-3A8B-4FE6-B61B-CD2280EA184C}" type="presOf" srcId="{204A6FB6-75E4-48C5-9BC7-C12E2840E250}" destId="{374326E2-23FB-430F-80DC-C492D37EA117}" srcOrd="2" destOrd="0" presId="urn:microsoft.com/office/officeart/2005/8/layout/gear1"/>
    <dgm:cxn modelId="{89E37B94-F7FD-4688-9AFB-9DE63EBBA64B}" type="presOf" srcId="{007D50B4-B2AF-4B9C-A19D-5C50267CF34A}" destId="{4132D2BC-FA28-4C17-A95D-4AB5B7E401FB}" srcOrd="0" destOrd="0" presId="urn:microsoft.com/office/officeart/2005/8/layout/gear1"/>
    <dgm:cxn modelId="{15115255-C703-437D-A599-132207B92989}" srcId="{BBB16A59-E3CA-4FE7-A964-6447BEAB7D49}" destId="{A74224BE-5997-442A-B08C-A11465331E21}" srcOrd="1" destOrd="0" parTransId="{F17C895F-0E84-43CE-A350-2B5545A7EDFF}" sibTransId="{A435DEC5-275E-4295-BB54-28924869BEB6}"/>
    <dgm:cxn modelId="{F6D7CD89-A05B-4130-A9CC-00F23C8F516D}" type="presOf" srcId="{9DCFD4E5-AD54-4944-A061-F9BCDEDDD52A}" destId="{B4BEFA9D-900B-4ACF-950A-AFEFC4979F13}" srcOrd="1" destOrd="0" presId="urn:microsoft.com/office/officeart/2005/8/layout/gear1"/>
    <dgm:cxn modelId="{71CF6558-F7FC-44D2-B6B5-E437517305BB}" type="presOf" srcId="{7F8BBC26-E7FD-4FA9-83E4-1019EBBC75D1}" destId="{310BEE7D-B05B-4ADA-9CF1-91957BE6AE09}" srcOrd="0" destOrd="0" presId="urn:microsoft.com/office/officeart/2005/8/layout/gear1"/>
    <dgm:cxn modelId="{273E6F62-9543-46D4-A0FD-CF33357D85D3}" type="presOf" srcId="{204A6FB6-75E4-48C5-9BC7-C12E2840E250}" destId="{727E291E-CC59-43F0-8831-4FEC98E21ECD}" srcOrd="3" destOrd="0" presId="urn:microsoft.com/office/officeart/2005/8/layout/gear1"/>
    <dgm:cxn modelId="{039878EB-54E2-4FE5-99EE-6CAA86BBCE4E}" type="presOf" srcId="{9DCFD4E5-AD54-4944-A061-F9BCDEDDD52A}" destId="{7A06AD7B-2F90-43A5-B4FE-EE3F875C7483}" srcOrd="0" destOrd="0" presId="urn:microsoft.com/office/officeart/2005/8/layout/gear1"/>
    <dgm:cxn modelId="{BAFABD84-F8B8-4123-9409-678E13D5AD02}" type="presParOf" srcId="{7B7A9598-75F0-40FA-9B1B-1501D68B5B4B}" destId="{7A06AD7B-2F90-43A5-B4FE-EE3F875C7483}" srcOrd="0" destOrd="0" presId="urn:microsoft.com/office/officeart/2005/8/layout/gear1"/>
    <dgm:cxn modelId="{505A7018-83BB-4251-8B78-57C43E3B60AD}" type="presParOf" srcId="{7B7A9598-75F0-40FA-9B1B-1501D68B5B4B}" destId="{B4BEFA9D-900B-4ACF-950A-AFEFC4979F13}" srcOrd="1" destOrd="0" presId="urn:microsoft.com/office/officeart/2005/8/layout/gear1"/>
    <dgm:cxn modelId="{9C9DAC77-4EBD-45DF-A0B9-39D5F70F7BD0}" type="presParOf" srcId="{7B7A9598-75F0-40FA-9B1B-1501D68B5B4B}" destId="{3FE51171-2589-48A9-A004-519AB24EE5F3}" srcOrd="2" destOrd="0" presId="urn:microsoft.com/office/officeart/2005/8/layout/gear1"/>
    <dgm:cxn modelId="{A84FAD22-35F4-4AE5-AFDA-9B63EC88A6D2}" type="presParOf" srcId="{7B7A9598-75F0-40FA-9B1B-1501D68B5B4B}" destId="{650FBE3C-9763-4989-80D7-FEB4B4ACBB69}" srcOrd="3" destOrd="0" presId="urn:microsoft.com/office/officeart/2005/8/layout/gear1"/>
    <dgm:cxn modelId="{E3C3E74A-15E9-4452-80B5-BA615B00771C}" type="presParOf" srcId="{7B7A9598-75F0-40FA-9B1B-1501D68B5B4B}" destId="{10648EA3-A079-4952-8889-CEDB4179DA0D}" srcOrd="4" destOrd="0" presId="urn:microsoft.com/office/officeart/2005/8/layout/gear1"/>
    <dgm:cxn modelId="{7A6DDF5C-94C9-49C4-8C6A-214BC9D90574}" type="presParOf" srcId="{7B7A9598-75F0-40FA-9B1B-1501D68B5B4B}" destId="{498B15F2-4065-4E99-B87D-C758D335FCED}" srcOrd="5" destOrd="0" presId="urn:microsoft.com/office/officeart/2005/8/layout/gear1"/>
    <dgm:cxn modelId="{254521A4-618C-4542-B4AF-0149569FFD49}" type="presParOf" srcId="{7B7A9598-75F0-40FA-9B1B-1501D68B5B4B}" destId="{1BBDAEA9-ACBA-4D12-9E7E-47100AB04D4F}" srcOrd="6" destOrd="0" presId="urn:microsoft.com/office/officeart/2005/8/layout/gear1"/>
    <dgm:cxn modelId="{5485959E-115F-4416-99B6-0C6EF82D6E41}" type="presParOf" srcId="{7B7A9598-75F0-40FA-9B1B-1501D68B5B4B}" destId="{F0A44AF3-247F-4596-9DA3-44DF12D261C4}" srcOrd="7" destOrd="0" presId="urn:microsoft.com/office/officeart/2005/8/layout/gear1"/>
    <dgm:cxn modelId="{53167E64-A1CD-4D35-84BB-4B5A93239529}" type="presParOf" srcId="{7B7A9598-75F0-40FA-9B1B-1501D68B5B4B}" destId="{374326E2-23FB-430F-80DC-C492D37EA117}" srcOrd="8" destOrd="0" presId="urn:microsoft.com/office/officeart/2005/8/layout/gear1"/>
    <dgm:cxn modelId="{1B6FC192-C177-44EC-BDA5-74D88E4428B9}" type="presParOf" srcId="{7B7A9598-75F0-40FA-9B1B-1501D68B5B4B}" destId="{727E291E-CC59-43F0-8831-4FEC98E21ECD}" srcOrd="9" destOrd="0" presId="urn:microsoft.com/office/officeart/2005/8/layout/gear1"/>
    <dgm:cxn modelId="{9690A0AB-C7F3-4AD8-A212-D700D87FEF94}" type="presParOf" srcId="{7B7A9598-75F0-40FA-9B1B-1501D68B5B4B}" destId="{310BEE7D-B05B-4ADA-9CF1-91957BE6AE09}" srcOrd="10" destOrd="0" presId="urn:microsoft.com/office/officeart/2005/8/layout/gear1"/>
    <dgm:cxn modelId="{1900D6CC-2945-4246-B622-958EA60C7AEB}" type="presParOf" srcId="{7B7A9598-75F0-40FA-9B1B-1501D68B5B4B}" destId="{7C29EB20-B029-481D-971E-529E432172BC}" srcOrd="11" destOrd="0" presId="urn:microsoft.com/office/officeart/2005/8/layout/gear1"/>
    <dgm:cxn modelId="{7DB1324D-BFAB-4E37-8B3F-3BA6EE0023D9}" type="presParOf" srcId="{7B7A9598-75F0-40FA-9B1B-1501D68B5B4B}" destId="{4132D2BC-FA28-4C17-A95D-4AB5B7E401F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06AD7B-2F90-43A5-B4FE-EE3F875C7483}">
      <dsp:nvSpPr>
        <dsp:cNvPr id="0" name=""/>
        <dsp:cNvSpPr/>
      </dsp:nvSpPr>
      <dsp:spPr>
        <a:xfrm>
          <a:off x="3560727" y="2276792"/>
          <a:ext cx="2782746" cy="2782746"/>
        </a:xfrm>
        <a:prstGeom prst="gear9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rgbClr val="00B05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Python</a:t>
          </a:r>
          <a:endParaRPr lang="en-US" sz="1800" kern="1200" dirty="0"/>
        </a:p>
      </dsp:txBody>
      <dsp:txXfrm>
        <a:off x="3560727" y="2276792"/>
        <a:ext cx="2782746" cy="2782746"/>
      </dsp:txXfrm>
    </dsp:sp>
    <dsp:sp modelId="{650FBE3C-9763-4989-80D7-FEB4B4ACBB69}">
      <dsp:nvSpPr>
        <dsp:cNvPr id="0" name=""/>
        <dsp:cNvSpPr/>
      </dsp:nvSpPr>
      <dsp:spPr>
        <a:xfrm>
          <a:off x="1941675" y="1619052"/>
          <a:ext cx="2023815" cy="2023815"/>
        </a:xfrm>
        <a:prstGeom prst="gear6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Wrappers (like SWIG)</a:t>
          </a:r>
          <a:endParaRPr lang="en-US" sz="1800" kern="1200" dirty="0"/>
        </a:p>
      </dsp:txBody>
      <dsp:txXfrm>
        <a:off x="1941675" y="1619052"/>
        <a:ext cx="2023815" cy="2023815"/>
      </dsp:txXfrm>
    </dsp:sp>
    <dsp:sp modelId="{1BBDAEA9-ACBA-4D12-9E7E-47100AB04D4F}">
      <dsp:nvSpPr>
        <dsp:cNvPr id="0" name=""/>
        <dsp:cNvSpPr/>
      </dsp:nvSpPr>
      <dsp:spPr>
        <a:xfrm rot="20700000">
          <a:off x="3075218" y="222826"/>
          <a:ext cx="1982926" cy="1982926"/>
        </a:xfrm>
        <a:prstGeom prst="gear6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Application</a:t>
          </a:r>
          <a:endParaRPr lang="en-US" sz="1800" kern="1200" dirty="0"/>
        </a:p>
      </dsp:txBody>
      <dsp:txXfrm>
        <a:off x="3510132" y="657740"/>
        <a:ext cx="1113098" cy="1113098"/>
      </dsp:txXfrm>
    </dsp:sp>
    <dsp:sp modelId="{310BEE7D-B05B-4ADA-9CF1-91957BE6AE09}">
      <dsp:nvSpPr>
        <dsp:cNvPr id="0" name=""/>
        <dsp:cNvSpPr/>
      </dsp:nvSpPr>
      <dsp:spPr>
        <a:xfrm>
          <a:off x="3356368" y="1851390"/>
          <a:ext cx="3561915" cy="3561915"/>
        </a:xfrm>
        <a:prstGeom prst="circularArrow">
          <a:avLst>
            <a:gd name="adj1" fmla="val 4688"/>
            <a:gd name="adj2" fmla="val 299029"/>
            <a:gd name="adj3" fmla="val 2533564"/>
            <a:gd name="adj4" fmla="val 1582429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9EB20-B029-481D-971E-529E432172BC}">
      <dsp:nvSpPr>
        <dsp:cNvPr id="0" name=""/>
        <dsp:cNvSpPr/>
      </dsp:nvSpPr>
      <dsp:spPr>
        <a:xfrm>
          <a:off x="1583261" y="1167545"/>
          <a:ext cx="2587954" cy="258795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2D2BC-FA28-4C17-A95D-4AB5B7E401FB}">
      <dsp:nvSpPr>
        <dsp:cNvPr id="0" name=""/>
        <dsp:cNvSpPr/>
      </dsp:nvSpPr>
      <dsp:spPr>
        <a:xfrm>
          <a:off x="2616547" y="-215222"/>
          <a:ext cx="2790335" cy="279033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7E081A-AC6B-4766-8856-47F9D080F29E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FC019F0-73EB-4C19-950E-799E2F2E39AC}" type="slidenum">
              <a:rPr/>
              <a:pPr lvl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15B5BE-4E55-4727-83D0-928C1FD4E33A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D82D1E-4EF5-4A84-990D-064264DC807E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01D513-2ECA-422D-89D9-2F9F1F16F007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E5F183-27CA-41FA-925B-D9453A415037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FD9757-4E97-46A7-A7EB-DE90A59395BE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4E5C50-7765-4A32-8FB3-73F6F5BC7D36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B2A3EC-DD18-40AB-B2A1-AA94138EAC84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9E77D-14CF-4EC3-B90C-937D5B1D2E8D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C19B3B-FBC7-4081-94E8-3D91C80544FF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9BC18C-F736-42DA-BD0A-81C6A1CE500B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6EBC3A-4263-416B-8F66-E942A62F12FD}" type="slidenum">
              <a:rPr/>
              <a:pPr lvl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  <a:lvl2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2pPr>
          </a:lstStyle>
          <a:p>
            <a:pPr lvl="0"/>
            <a:r>
              <a:rPr lang="en-US" smtClean="0"/>
              <a:t>PyCon India September 25-26,2010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7624084" y="6762957"/>
            <a:ext cx="2009522" cy="6760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704ABA0-22B1-48AA-8336-B4EAE67A88EB}" type="slidenum">
              <a:rPr/>
              <a:pPr lvl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dt="0"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IN" sz="4400" b="0" i="0" u="none" strike="noStrike" kern="1200" cap="none" spc="0" baseline="0">
          <a:solidFill>
            <a:srgbClr val="000000"/>
          </a:solidFill>
          <a:uFillTx/>
          <a:latin typeface="Arial" pitchFamily="18"/>
        </a:defRPr>
      </a:lvl1pPr>
    </p:titleStyle>
    <p:bodyStyle>
      <a:lvl1pPr marL="431999" marR="0" lvl="0" indent="-323999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DejaVu Sans" pitchFamily="2"/>
          <a:cs typeface="DejaVu Sans" pitchFamily="2"/>
        </a:defRPr>
      </a:lvl1pPr>
      <a:lvl2pPr marL="863998" marR="0" lvl="1" indent="-323999" defTabSz="914400" rtl="0" fontAlgn="auto" hangingPunct="1">
        <a:lnSpc>
          <a:spcPct val="100000"/>
        </a:lnSpc>
        <a:spcBef>
          <a:spcPts val="0"/>
        </a:spcBef>
        <a:spcAft>
          <a:spcPts val="1135"/>
        </a:spcAft>
        <a:buSzPct val="45000"/>
        <a:buFont typeface="StarSymbol"/>
        <a:buChar char="●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 pitchFamily="18"/>
          <a:ea typeface="DejaVu Sans" pitchFamily="2"/>
          <a:cs typeface="DejaVu Sans" pitchFamily="2"/>
        </a:defRPr>
      </a:lvl2pPr>
      <a:lvl3pPr marL="1295997" marR="0" lvl="2" indent="-287999" defTabSz="914400" rtl="0" fontAlgn="auto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DejaVu Sans" pitchFamily="2"/>
          <a:cs typeface="DejaVu Sans" pitchFamily="2"/>
        </a:defRPr>
      </a:lvl3pPr>
      <a:lvl4pPr marL="1727996" marR="0" lvl="3" indent="-215999" defTabSz="914400" rtl="0" fontAlgn="auto" hangingPunct="1">
        <a:lnSpc>
          <a:spcPct val="100000"/>
        </a:lnSpc>
        <a:spcBef>
          <a:spcPts val="0"/>
        </a:spcBef>
        <a:spcAft>
          <a:spcPts val="565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DejaVu Sans" pitchFamily="2"/>
          <a:cs typeface="DejaVu Sans" pitchFamily="2"/>
        </a:defRPr>
      </a:lvl4pPr>
      <a:lvl5pPr marL="2159995" marR="0" lvl="4" indent="-215999" defTabSz="914400" rtl="0" fontAlgn="auto" hangingPunct="1">
        <a:lnSpc>
          <a:spcPct val="100000"/>
        </a:lnSpc>
        <a:spcBef>
          <a:spcPts val="0"/>
        </a:spcBef>
        <a:spcAft>
          <a:spcPts val="285"/>
        </a:spcAft>
        <a:buSzPct val="75000"/>
        <a:buFont typeface="StarSymbol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DejaVu Sans" pitchFamily="2"/>
          <a:cs typeface="DejaVu San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nitinkum\Desktop\final.wmv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cuments%20and%20Settings\nitinkum\Desktop\nt2.avi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PyCon India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September 25-26,2010</a:t>
            </a:r>
          </a:p>
        </p:txBody>
      </p:sp>
      <p:sp>
        <p:nvSpPr>
          <p:cNvPr id="3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8" y="3114305"/>
            <a:ext cx="9071643" cy="830997"/>
          </a:xfrm>
        </p:spPr>
        <p:txBody>
          <a:bodyPr anchor="ctr" anchorCtr="1">
            <a:spAutoFit/>
          </a:bodyPr>
          <a:lstStyle/>
          <a:p>
            <a:pPr>
              <a:buNone/>
            </a:pPr>
            <a:r>
              <a:rPr lang="en-US" sz="5400" dirty="0"/>
              <a:t>Automation using Python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7200003" y="5399998"/>
            <a:ext cx="1619996" cy="562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200" b="1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Nitin K</a:t>
            </a:r>
            <a:endParaRPr lang="en-IN" sz="3200" b="1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IN" smtClean="0"/>
              <a:t>Automation using Python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PyCon India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September 25-26,2010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2982912" y="2195995"/>
            <a:ext cx="6521086" cy="1732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8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Baskerville Old Face" pitchFamily="18" charset="0"/>
                <a:ea typeface="DejaVu Sans" pitchFamily="2"/>
                <a:cs typeface="DejaVu Sans" pitchFamily="2"/>
              </a:rPr>
              <a:t>Q &amp; A</a:t>
            </a:r>
            <a:endParaRPr lang="en-IN" sz="8000" b="0" i="0" u="none" strike="noStrike" kern="1200" cap="none" spc="0" baseline="0" dirty="0">
              <a:solidFill>
                <a:srgbClr val="000000"/>
              </a:solidFill>
              <a:uFillTx/>
              <a:latin typeface="Baskerville Old Face" pitchFamily="18" charset="0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32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964112" y="5227637"/>
            <a:ext cx="3842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ll MT" pitchFamily="18" charset="0"/>
              </a:rPr>
              <a:t>nitin.nitp@gmail.com</a:t>
            </a:r>
            <a:endParaRPr lang="en-US" sz="3200" dirty="0">
              <a:latin typeface="Bell M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PyCon India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September 25-26,2010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1230313" y="1036637"/>
            <a:ext cx="1752600" cy="677108"/>
          </a:xfr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Index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544512" y="2159995"/>
            <a:ext cx="8815487" cy="39836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Why Automation is required</a:t>
            </a:r>
          </a:p>
          <a:p>
            <a:pPr marL="457200" marR="0" lvl="0" indent="-4572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Why</a:t>
            </a:r>
            <a:r>
              <a:rPr lang="en-IN" sz="2400" b="0" i="0" u="none" strike="noStrike" kern="1200" cap="none" spc="0" dirty="0" smtClean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Python</a:t>
            </a:r>
          </a:p>
          <a:p>
            <a:pPr marL="457200" indent="-457200" hangingPunct="0">
              <a:buSzPct val="45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Basic requirement for developing Automation Framework.</a:t>
            </a:r>
          </a:p>
          <a:p>
            <a:pPr marL="457200" indent="-457200" hangingPunct="0">
              <a:buSzPct val="45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Demo</a:t>
            </a:r>
          </a:p>
          <a:p>
            <a:pPr marL="457200" indent="-457200" hangingPunct="0">
              <a:buSzPct val="45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How it works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hangingPunct="0">
              <a:buSzPct val="45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Q  &amp;  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4000" b="0" i="0" u="none" strike="noStrike" kern="1200" cap="none" spc="0" dirty="0" smtClean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4000" b="0" i="0" u="none" strike="noStrike" kern="1200" cap="none" spc="0" dirty="0" smtClean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40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IN" smtClean="0"/>
              <a:t>Automation using Python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PyCon India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September 25-26,2010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884237"/>
            <a:ext cx="9071643" cy="634242"/>
          </a:xfrm>
        </p:spPr>
        <p:txBody>
          <a:bodyPr/>
          <a:lstStyle/>
          <a:p>
            <a:pPr>
              <a:buNone/>
            </a:pPr>
            <a:r>
              <a:rPr lang="en-IN" dirty="0">
                <a:ea typeface="DejaVu Sans" pitchFamily="2"/>
                <a:cs typeface="DejaVu Sans" pitchFamily="2"/>
              </a:rPr>
              <a:t>Why Automation is required</a:t>
            </a:r>
            <a:br>
              <a:rPr lang="en-IN" dirty="0">
                <a:ea typeface="DejaVu Sans" pitchFamily="2"/>
                <a:cs typeface="DejaVu Sans" pitchFamily="2"/>
              </a:rPr>
            </a:br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1230312" y="2027237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our software industry, we used to come across different new/modified  application now and then.</a:t>
            </a:r>
          </a:p>
          <a:p>
            <a:endParaRPr lang="en-US" sz="2000" dirty="0"/>
          </a:p>
          <a:p>
            <a:r>
              <a:rPr lang="en-US" sz="2000" dirty="0" smtClean="0"/>
              <a:t>There are huge effort </a:t>
            </a:r>
            <a:r>
              <a:rPr lang="en-US" sz="2000" dirty="0"/>
              <a:t>i</a:t>
            </a:r>
            <a:r>
              <a:rPr lang="en-US" sz="2000" dirty="0" smtClean="0"/>
              <a:t>nvolved in terms of Money/Man power to validate each new version.</a:t>
            </a:r>
          </a:p>
          <a:p>
            <a:r>
              <a:rPr lang="en-US" sz="2000" dirty="0" smtClean="0"/>
              <a:t>For ex: Each time google/yahoo/</a:t>
            </a:r>
            <a:r>
              <a:rPr lang="en-US" sz="2000" dirty="0" err="1" smtClean="0"/>
              <a:t>facebook</a:t>
            </a:r>
            <a:r>
              <a:rPr lang="en-US" sz="2000" dirty="0"/>
              <a:t> </a:t>
            </a:r>
            <a:r>
              <a:rPr lang="en-US" sz="2000" dirty="0" smtClean="0"/>
              <a:t>comes up with new window that comes with lots of manual testing.</a:t>
            </a:r>
          </a:p>
          <a:p>
            <a:endParaRPr lang="en-US" sz="2000" dirty="0"/>
          </a:p>
          <a:p>
            <a:r>
              <a:rPr lang="en-US" sz="2000" dirty="0" smtClean="0"/>
              <a:t>Using automation from Python these efforts can be reduced many folds.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PyCon India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September 25-26,2010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IN" dirty="0" smtClean="0"/>
              <a:t>Why Python</a:t>
            </a:r>
            <a:endParaRPr lang="en-IN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458912" y="2255837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Python comes with huge number of in build modules which make it very easy to automate things.</a:t>
            </a:r>
          </a:p>
          <a:p>
            <a:r>
              <a:rPr lang="en-US" sz="2000" dirty="0" smtClean="0"/>
              <a:t>Ex: </a:t>
            </a:r>
            <a:r>
              <a:rPr lang="en-US" sz="2000" dirty="0" err="1" smtClean="0"/>
              <a:t>sys,os,re</a:t>
            </a:r>
            <a:r>
              <a:rPr lang="en-US" sz="2000" dirty="0" smtClean="0"/>
              <a:t> ,PIL</a:t>
            </a:r>
          </a:p>
          <a:p>
            <a:endParaRPr lang="en-US" sz="2000" dirty="0"/>
          </a:p>
          <a:p>
            <a:r>
              <a:rPr lang="en-US" sz="2000" dirty="0" smtClean="0"/>
              <a:t>If you want to do testing you again have module </a:t>
            </a:r>
            <a:r>
              <a:rPr lang="en-US" sz="2000" dirty="0"/>
              <a:t>like </a:t>
            </a:r>
            <a:r>
              <a:rPr lang="en-US" sz="2000" dirty="0" err="1" smtClean="0"/>
              <a:t>unittest,wxPython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Python can communicate  with other languages (with are mainly used to develop different applications we are talking about) like C/C++.</a:t>
            </a:r>
          </a:p>
          <a:p>
            <a:endParaRPr lang="en-US" sz="2000" dirty="0"/>
          </a:p>
          <a:p>
            <a:r>
              <a:rPr lang="en-US" sz="2000" dirty="0" smtClean="0"/>
              <a:t>And the best part python is an interpreter language. So need not to worry about platform.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PyCon</a:t>
            </a:r>
            <a:r>
              <a:rPr lang="en-IN" sz="14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 India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September 25-26,2010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graphicFrame>
        <p:nvGraphicFramePr>
          <p:cNvPr id="11" name="Diagram 10"/>
          <p:cNvGraphicFramePr/>
          <p:nvPr/>
        </p:nvGraphicFramePr>
        <p:xfrm>
          <a:off x="1001712" y="1493837"/>
          <a:ext cx="7627409" cy="5059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2112" y="579437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Basic requirement for developing Automation Framework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PyCon India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September 25-26,2010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766518"/>
          </a:xfrm>
        </p:spPr>
        <p:txBody>
          <a:bodyPr/>
          <a:lstStyle/>
          <a:p>
            <a:pPr lvl="0">
              <a:buNone/>
            </a:pPr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pic>
        <p:nvPicPr>
          <p:cNvPr id="15" name="final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544512" y="1112837"/>
            <a:ext cx="8763000" cy="57302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PyCon India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September 25-26,2010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92112" y="579437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Basic requirement for developing Automation Framework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2" y="1646237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wxWidgets</a:t>
            </a:r>
            <a:r>
              <a:rPr lang="en-US" dirty="0" smtClean="0"/>
              <a:t>  or similar kind of toolkits which can be recognized by Python.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</p:txBody>
      </p:sp>
      <p:pic>
        <p:nvPicPr>
          <p:cNvPr id="1026" name="Picture 2" descr="C:\Documents and Settings\nitinkum\Desktop\dem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6512" y="2103437"/>
            <a:ext cx="7599361" cy="4724399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 rot="5400000" flipH="1" flipV="1">
            <a:off x="4354512" y="5075237"/>
            <a:ext cx="6858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54312" y="3398837"/>
            <a:ext cx="609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6564312" y="3627437"/>
            <a:ext cx="99060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6564312" y="3398837"/>
            <a:ext cx="990600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PyCon India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September 25-26,2010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92112" y="579437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How it works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112" y="2027237"/>
            <a:ext cx="8373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Shown in previous slide, we need to recognize the Control class (Combo Box, </a:t>
            </a:r>
          </a:p>
          <a:p>
            <a:r>
              <a:rPr lang="en-US" sz="2000" dirty="0" smtClean="0"/>
              <a:t>Radio Button, Check Box etc) of Application from python with the help of some wrapper</a:t>
            </a:r>
          </a:p>
          <a:p>
            <a:r>
              <a:rPr lang="en-US" sz="2000" dirty="0" smtClean="0"/>
              <a:t>Let say SWIG.</a:t>
            </a:r>
          </a:p>
          <a:p>
            <a:r>
              <a:rPr lang="en-US" sz="2000" dirty="0" smtClean="0"/>
              <a:t>Below I will show a piece of code and its implementation which can explain it in more better/detailed way as I feel examples and demos are best way to understand any thing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/>
          <p:nvPr/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PyCon India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rPr>
              <a:t>September 25-26,2010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IN" smtClean="0"/>
              <a:t>Automation using Python</a:t>
            </a:r>
            <a:endParaRPr lang="en-IN"/>
          </a:p>
        </p:txBody>
      </p:sp>
      <p:pic>
        <p:nvPicPr>
          <p:cNvPr id="4" name="nt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0080625" cy="65992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356</Words>
  <Application>Microsoft Office PowerPoint</Application>
  <PresentationFormat>Custom</PresentationFormat>
  <Paragraphs>72</Paragraphs>
  <Slides>10</Slides>
  <Notes>10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</vt:lpstr>
      <vt:lpstr>Slide 1</vt:lpstr>
      <vt:lpstr>Index</vt:lpstr>
      <vt:lpstr>Why Automation is required </vt:lpstr>
      <vt:lpstr>Why Python</vt:lpstr>
      <vt:lpstr>Slide 5</vt:lpstr>
      <vt:lpstr>Demo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</dc:creator>
  <cp:lastModifiedBy>nitinkum</cp:lastModifiedBy>
  <cp:revision>64</cp:revision>
  <dcterms:created xsi:type="dcterms:W3CDTF">2010-09-04T18:07:49Z</dcterms:created>
  <dcterms:modified xsi:type="dcterms:W3CDTF">2010-09-15T12:19:08Z</dcterms:modified>
</cp:coreProperties>
</file>