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925B-6BC0-43AB-82B4-4B515D440494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FC0-4629-4614-BC56-B5CA9C8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Submerged Arc Welding</a:t>
            </a:r>
            <a:br>
              <a:rPr lang="en-US" dirty="0" smtClean="0"/>
            </a:br>
            <a:r>
              <a:rPr lang="en-US" dirty="0" smtClean="0"/>
              <a:t>ANSYS APDL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Modal analysis of Mild Steel plates before and after SAW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94" y="1269341"/>
            <a:ext cx="9367372" cy="535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(Post Processing)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23" y="1763486"/>
            <a:ext cx="1620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Summary in List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Results Before and After SAW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Deformation in plate due to thermal expansion and residual stresses generated during SAW.</a:t>
            </a:r>
          </a:p>
          <a:p>
            <a:endParaRPr lang="en-US" dirty="0" smtClean="0"/>
          </a:p>
          <a:p>
            <a:r>
              <a:rPr lang="en-US" dirty="0" smtClean="0"/>
              <a:t>Change coordinate data measured after welding and repeat all the steps(1-8).</a:t>
            </a:r>
          </a:p>
          <a:p>
            <a:endParaRPr lang="en-US" dirty="0"/>
          </a:p>
          <a:p>
            <a:r>
              <a:rPr lang="en-US" dirty="0" smtClean="0"/>
              <a:t>Notice change in natural frequency of plate before and after SAW.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567" y="453661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(Before and After)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2" t="16984" r="79941" b="1521"/>
          <a:stretch/>
        </p:blipFill>
        <p:spPr>
          <a:xfrm>
            <a:off x="3846272" y="1119622"/>
            <a:ext cx="1686556" cy="5745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7508" y="3753777"/>
            <a:ext cx="206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SAW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28" t="16516" r="79702" b="5255"/>
          <a:stretch/>
        </p:blipFill>
        <p:spPr>
          <a:xfrm>
            <a:off x="9326470" y="1119622"/>
            <a:ext cx="1550723" cy="57299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7706" y="3761420"/>
            <a:ext cx="206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SAW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93455" y="194098"/>
            <a:ext cx="11757031" cy="6555044"/>
            <a:chOff x="293455" y="194098"/>
            <a:chExt cx="11757031" cy="65550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9348" y="751111"/>
              <a:ext cx="10471138" cy="599803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22272" y="194098"/>
              <a:ext cx="5366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ANSYS APDL main screen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91344" y="1632858"/>
              <a:ext cx="1371600" cy="1524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07230" y="1578429"/>
              <a:ext cx="6596742" cy="4800599"/>
            </a:xfrm>
            <a:prstGeom prst="roundRect">
              <a:avLst>
                <a:gd name="adj" fmla="val 1281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455" y="2025526"/>
              <a:ext cx="13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Menu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8890" y="3973296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Display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24658" y="1186543"/>
              <a:ext cx="5694799" cy="266310"/>
            </a:xfrm>
            <a:prstGeom prst="roundRect">
              <a:avLst>
                <a:gd name="adj" fmla="val 1281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0115" y="816429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Line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71797" y="1259521"/>
            <a:ext cx="9341459" cy="5350933"/>
            <a:chOff x="2310538" y="1027289"/>
            <a:chExt cx="9341459" cy="53509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747657" y="4746172"/>
              <a:ext cx="674914" cy="3701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71797" y="1259521"/>
            <a:ext cx="9341459" cy="5350933"/>
            <a:chOff x="2310538" y="1027289"/>
            <a:chExt cx="9341459" cy="53509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072743" y="4147457"/>
              <a:ext cx="598714" cy="3701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 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959" y="1802674"/>
            <a:ext cx="171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181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noded element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71797" y="1259521"/>
            <a:ext cx="9367372" cy="5350933"/>
            <a:chOff x="2571797" y="1259521"/>
            <a:chExt cx="9367372" cy="53509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797" y="1259521"/>
              <a:ext cx="9367372" cy="5350933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5985166" y="5581403"/>
              <a:ext cx="674914" cy="2137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9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571795" y="1269342"/>
            <a:ext cx="9341459" cy="5350933"/>
            <a:chOff x="2310538" y="1027289"/>
            <a:chExt cx="9341459" cy="535093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7043740" y="3661183"/>
              <a:ext cx="989918" cy="1508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71796" y="1259519"/>
            <a:ext cx="9341459" cy="5350933"/>
            <a:chOff x="2310538" y="1027289"/>
            <a:chExt cx="9341459" cy="535093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7080928" y="3531307"/>
              <a:ext cx="598714" cy="139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71796" y="1259519"/>
            <a:ext cx="9341459" cy="5350933"/>
            <a:chOff x="2310538" y="1027289"/>
            <a:chExt cx="9341459" cy="535093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596743" y="5003074"/>
              <a:ext cx="666206" cy="3004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71796" y="1259519"/>
            <a:ext cx="9341459" cy="5350933"/>
            <a:chOff x="2310538" y="1027289"/>
            <a:chExt cx="9341459" cy="5350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0538" y="1027289"/>
              <a:ext cx="9341459" cy="5350933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6668588" y="5105399"/>
              <a:ext cx="607423" cy="2619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Material Property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22" y="1763486"/>
            <a:ext cx="16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=2.1e11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PRxy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 = 7850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71794" y="1259519"/>
            <a:ext cx="9341460" cy="5336131"/>
            <a:chOff x="2571794" y="1259519"/>
            <a:chExt cx="9341460" cy="533613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1794" y="1259519"/>
              <a:ext cx="9341460" cy="5336131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9127424" y="2943225"/>
              <a:ext cx="296883" cy="1746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5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Plate Cross-Section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23" y="1763486"/>
            <a:ext cx="138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= 0.01 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86309" y="1298369"/>
            <a:ext cx="9341459" cy="5350933"/>
            <a:chOff x="2586309" y="1298369"/>
            <a:chExt cx="9341459" cy="53509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6309" y="1298369"/>
              <a:ext cx="9341459" cy="535093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223829" y="5512525"/>
              <a:ext cx="627017" cy="3396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5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77289" y="1258709"/>
            <a:ext cx="7372350" cy="5334000"/>
            <a:chOff x="3199918" y="1068861"/>
            <a:chExt cx="7372350" cy="5334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918" y="1068861"/>
              <a:ext cx="7372350" cy="53340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967777" y="2805289"/>
              <a:ext cx="480414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Copy Area, </a:t>
              </a:r>
              <a:r>
                <a:rPr lang="en-US" dirty="0" err="1" smtClean="0">
                  <a:solidFill>
                    <a:srgbClr val="FF0000"/>
                  </a:solidFill>
                </a:rPr>
                <a:t>Keypoint</a:t>
              </a:r>
              <a:r>
                <a:rPr lang="en-US" dirty="0" smtClean="0">
                  <a:solidFill>
                    <a:srgbClr val="FF0000"/>
                  </a:solidFill>
                </a:rPr>
                <a:t> inter-connectivity data 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And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Paste in APDL Command </a:t>
              </a:r>
              <a:r>
                <a:rPr lang="en-US" dirty="0" smtClean="0">
                  <a:solidFill>
                    <a:srgbClr val="FF0000"/>
                  </a:solidFill>
                </a:rPr>
                <a:t>Line and press ENTER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87908" y="1217137"/>
            <a:ext cx="9358608" cy="5360756"/>
            <a:chOff x="2310537" y="1027289"/>
            <a:chExt cx="9358608" cy="53607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37" y="1027289"/>
              <a:ext cx="9358608" cy="5360756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3582497" y="1083677"/>
              <a:ext cx="5140590" cy="8223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08" y="1224545"/>
            <a:ext cx="9358608" cy="53607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577289" y="1273525"/>
            <a:ext cx="7372350" cy="5334000"/>
            <a:chOff x="3199918" y="1083677"/>
            <a:chExt cx="7372350" cy="5334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9918" y="1083677"/>
              <a:ext cx="7372350" cy="5334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331622" y="3432222"/>
              <a:ext cx="46106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Copy Co-ordinate data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And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Paste in APDL Command </a:t>
              </a:r>
              <a:r>
                <a:rPr lang="en-US" dirty="0" smtClean="0">
                  <a:solidFill>
                    <a:srgbClr val="FF0000"/>
                  </a:solidFill>
                </a:rPr>
                <a:t>Line and press ENTER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87908" y="1217137"/>
            <a:ext cx="9358608" cy="5360756"/>
            <a:chOff x="2310537" y="1027289"/>
            <a:chExt cx="9358608" cy="5360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0537" y="1027289"/>
              <a:ext cx="9358608" cy="5360756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3758337" y="1414464"/>
              <a:ext cx="613638" cy="252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85780" y="1023051"/>
            <a:ext cx="8355369" cy="5834949"/>
            <a:chOff x="2708409" y="833203"/>
            <a:chExt cx="8355369" cy="583494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6" r="3337" b="6108"/>
            <a:stretch/>
          </p:blipFill>
          <p:spPr>
            <a:xfrm>
              <a:off x="2708409" y="833203"/>
              <a:ext cx="8355369" cy="58349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59025" y="3384501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Keypoints</a:t>
              </a: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88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 – 141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8577" y="385423"/>
            <a:ext cx="592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Modelling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Area)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537" y="1318305"/>
            <a:ext cx="215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–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/PREP7 – initialize Model creation preprocessor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K,n,x,y,z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‘n’ at ‘x’, ‘y’, ‘z’ coordinate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A,1,2,3 – Create a triangular area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1,2,3</a:t>
            </a:r>
          </a:p>
        </p:txBody>
      </p:sp>
    </p:spTree>
    <p:extLst>
      <p:ext uri="{BB962C8B-B14F-4D97-AF65-F5344CB8AC3E}">
        <p14:creationId xmlns:p14="http://schemas.microsoft.com/office/powerpoint/2010/main" val="15189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71794" y="1269341"/>
            <a:ext cx="9341459" cy="5350933"/>
            <a:chOff x="2571794" y="1269341"/>
            <a:chExt cx="9341459" cy="53509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94" y="1269341"/>
              <a:ext cx="9341459" cy="535093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0306050" y="4984750"/>
              <a:ext cx="603250" cy="317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534650" y="4095750"/>
              <a:ext cx="95885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71794" y="1269341"/>
            <a:ext cx="9341459" cy="5350933"/>
            <a:chOff x="2571794" y="1269341"/>
            <a:chExt cx="9341459" cy="53509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794" y="1269341"/>
              <a:ext cx="9341459" cy="5350933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4502150" y="5823131"/>
              <a:ext cx="438150" cy="21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70400" y="5435600"/>
              <a:ext cx="514350" cy="2222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70350" y="5802992"/>
              <a:ext cx="266700" cy="2559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70350" y="5418727"/>
              <a:ext cx="266700" cy="2559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9" name="Straight Arrow Connector 18"/>
            <p:cNvCxnSpPr>
              <a:stCxn id="17" idx="6"/>
            </p:cNvCxnSpPr>
            <p:nvPr/>
          </p:nvCxnSpPr>
          <p:spPr>
            <a:xfrm>
              <a:off x="4337050" y="5546725"/>
              <a:ext cx="1651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37050" y="5930989"/>
              <a:ext cx="1651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022" y="1763486"/>
            <a:ext cx="1797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Free-Free Boundary condition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to be extracted – 15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6 Rigid modes)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71794" y="1269341"/>
            <a:ext cx="9367372" cy="5350933"/>
            <a:chOff x="2571794" y="1269341"/>
            <a:chExt cx="9367372" cy="5350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94" y="1269341"/>
              <a:ext cx="9367372" cy="535093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865222" y="4543697"/>
              <a:ext cx="627017" cy="3396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28922" y="3527426"/>
              <a:ext cx="627017" cy="138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71794" y="1269341"/>
            <a:ext cx="9367372" cy="5350933"/>
            <a:chOff x="2571794" y="1269341"/>
            <a:chExt cx="9367372" cy="535093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794" y="1269341"/>
              <a:ext cx="9367372" cy="5350933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7528922" y="3487521"/>
              <a:ext cx="795681" cy="2386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08601" y="4013864"/>
              <a:ext cx="795681" cy="2386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880463" y="5433060"/>
              <a:ext cx="703218" cy="2658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71794" y="1269341"/>
            <a:ext cx="9367372" cy="5350933"/>
            <a:chOff x="2571794" y="1269341"/>
            <a:chExt cx="9367372" cy="535093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794" y="1269341"/>
              <a:ext cx="9367372" cy="535093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5937663" y="4358246"/>
              <a:ext cx="586641" cy="3443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5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71794" y="1269341"/>
            <a:ext cx="9367372" cy="5361034"/>
            <a:chOff x="2571794" y="1269341"/>
            <a:chExt cx="9367372" cy="5361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94" y="1269341"/>
              <a:ext cx="9367372" cy="5361034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8312727" y="3521981"/>
              <a:ext cx="581891" cy="3080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189119" y="2328181"/>
              <a:ext cx="332250" cy="2554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8577" y="385423"/>
            <a:ext cx="482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178" y="11288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71794" y="1269341"/>
            <a:ext cx="9367372" cy="5350933"/>
            <a:chOff x="2571794" y="1269341"/>
            <a:chExt cx="9367372" cy="53509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794" y="1269341"/>
              <a:ext cx="9367372" cy="535093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431481" y="4857008"/>
              <a:ext cx="653142" cy="3681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71794" y="1269341"/>
            <a:ext cx="9367372" cy="5350933"/>
            <a:chOff x="2571794" y="1269341"/>
            <a:chExt cx="9367372" cy="53509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1794" y="1269341"/>
              <a:ext cx="9367372" cy="5350933"/>
              <a:chOff x="2571794" y="1269341"/>
              <a:chExt cx="9367372" cy="535093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1794" y="1269341"/>
                <a:ext cx="9367372" cy="535093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" name="Oval 17"/>
              <p:cNvSpPr/>
              <p:nvPr/>
            </p:nvSpPr>
            <p:spPr>
              <a:xfrm>
                <a:off x="8098971" y="3621974"/>
                <a:ext cx="475013" cy="32063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8098971" y="3621974"/>
              <a:ext cx="475013" cy="3206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224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Submerged Arc Welding ANSYS APDL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Results Before and After SAW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Submerged Arc Welding ANSYS APDL analysis</dc:title>
  <dc:creator>Kshitij Shrivastava</dc:creator>
  <cp:lastModifiedBy>Kshitij Shrivastava</cp:lastModifiedBy>
  <cp:revision>20</cp:revision>
  <dcterms:created xsi:type="dcterms:W3CDTF">2021-04-26T14:24:14Z</dcterms:created>
  <dcterms:modified xsi:type="dcterms:W3CDTF">2021-04-27T06:25:38Z</dcterms:modified>
</cp:coreProperties>
</file>