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3" r:id="rId5"/>
    <p:sldId id="258" r:id="rId6"/>
    <p:sldId id="268" r:id="rId7"/>
    <p:sldId id="266" r:id="rId8"/>
    <p:sldId id="267" r:id="rId9"/>
    <p:sldId id="259" r:id="rId10"/>
    <p:sldId id="269" r:id="rId11"/>
    <p:sldId id="271" r:id="rId12"/>
    <p:sldId id="272" r:id="rId13"/>
    <p:sldId id="263" r:id="rId14"/>
    <p:sldId id="270" r:id="rId15"/>
    <p:sldId id="260" r:id="rId16"/>
    <p:sldId id="261" r:id="rId17"/>
    <p:sldId id="262" r:id="rId18"/>
    <p:sldId id="264" r:id="rId19"/>
    <p:sldId id="26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94660"/>
  </p:normalViewPr>
  <p:slideViewPr>
    <p:cSldViewPr>
      <p:cViewPr varScale="1">
        <p:scale>
          <a:sx n="105" d="100"/>
          <a:sy n="105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AD91E-A592-4DB9-874C-869666907996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C5569-A04D-443C-B4C6-017274D6E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9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0CA0-B0D3-4C62-BE59-12CA06B76146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53FD-6B0E-42D1-A037-ECDDCA5AC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359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453FD-6B0E-42D1-A037-ECDDCA5ACE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6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" y="188640"/>
            <a:ext cx="936104" cy="4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6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84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10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2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93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3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3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0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312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4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61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7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5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0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7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1E3E-AFDE-482A-826D-FB6296F4DA9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" y="188640"/>
            <a:ext cx="936104" cy="4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7BC2-0220-4C61-BE54-1654C543BCAA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8C06-568F-429C-A505-33015F704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GESTIBANK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22/02/2018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</a:t>
            </a:fld>
            <a:endParaRPr lang="fr-FR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/>
          <a:lstStyle/>
          <a:p>
            <a:r>
              <a:rPr lang="fr-FR" dirty="0" smtClean="0"/>
              <a:t>Projet de fin de 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08112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err="1" smtClean="0"/>
              <a:t>Mutlticouche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33410" y="2348880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service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633410" y="1340768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présentation</a:t>
            </a:r>
            <a:r>
              <a:rPr lang="fr-FR" dirty="0" smtClean="0"/>
              <a:t>: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33410" y="3317096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Objets métier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48999" y="4293096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d’accès au donnée (DAO </a:t>
            </a:r>
            <a:r>
              <a:rPr lang="fr-FR" dirty="0" err="1" smtClean="0"/>
              <a:t>hibernate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664348" y="5373216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donnée: SQL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724128" y="1628800"/>
            <a:ext cx="377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MODeL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DAO SERVICE </a:t>
            </a:r>
            <a:r>
              <a:rPr lang="fr-FR" dirty="0" err="1" smtClean="0">
                <a:sym typeface="Wingdings" pitchFamily="2" charset="2"/>
              </a:rPr>
              <a:t>Controle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Copier </a:t>
            </a:r>
            <a:r>
              <a:rPr lang="fr-FR" dirty="0" err="1" smtClean="0"/>
              <a:t>ecran</a:t>
            </a:r>
            <a:r>
              <a:rPr lang="fr-FR" dirty="0" smtClean="0"/>
              <a:t> code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les relations entre les code (</a:t>
            </a:r>
            <a:r>
              <a:rPr lang="fr-FR" dirty="0" smtClean="0"/>
              <a:t>annotation), Service</a:t>
            </a:r>
            <a:r>
              <a:rPr lang="fr-FR" dirty="0" smtClean="0"/>
              <a:t>. ….. </a:t>
            </a:r>
          </a:p>
          <a:p>
            <a:r>
              <a:rPr lang="fr-FR" dirty="0" err="1" smtClean="0"/>
              <a:t>etc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Excel pour le web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d’une fonction, voir diapo 7</a:t>
            </a:r>
          </a:p>
          <a:p>
            <a:r>
              <a:rPr lang="fr-FR" dirty="0" smtClean="0"/>
              <a:t>Voir utilisation de </a:t>
            </a:r>
            <a:r>
              <a:rPr lang="fr-FR" dirty="0" err="1" smtClean="0"/>
              <a:t>sopaUI</a:t>
            </a:r>
            <a:endParaRPr lang="fr-FR" dirty="0" smtClean="0"/>
          </a:p>
          <a:p>
            <a:r>
              <a:rPr lang="fr-FR" dirty="0" smtClean="0"/>
              <a:t>Capture </a:t>
            </a:r>
            <a:r>
              <a:rPr lang="fr-FR" dirty="0" err="1" smtClean="0"/>
              <a:t>ecran</a:t>
            </a:r>
            <a:r>
              <a:rPr lang="fr-FR" dirty="0" smtClean="0"/>
              <a:t> Excel (</a:t>
            </a:r>
            <a:r>
              <a:rPr lang="fr-FR" dirty="0" err="1" smtClean="0"/>
              <a:t>jordan</a:t>
            </a:r>
            <a:r>
              <a:rPr lang="fr-FR" dirty="0" smtClean="0"/>
              <a:t>/git)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cas: </a:t>
            </a:r>
            <a:r>
              <a:rPr lang="fr-FR" dirty="0" err="1" smtClean="0"/>
              <a:t>Admin</a:t>
            </a:r>
            <a:r>
              <a:rPr lang="fr-FR" dirty="0" smtClean="0"/>
              <a:t>: Gestion des agents+ </a:t>
            </a:r>
            <a:r>
              <a:rPr lang="fr-FR" dirty="0" err="1" smtClean="0"/>
              <a:t>Reaffectation</a:t>
            </a:r>
            <a:r>
              <a:rPr lang="fr-FR" dirty="0" smtClean="0"/>
              <a:t> d’un agent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CRUD </a:t>
            </a:r>
          </a:p>
          <a:p>
            <a:r>
              <a:rPr lang="fr-FR" dirty="0" smtClean="0"/>
              <a:t>Choix d’une single table (utilisateur/agents/clients) </a:t>
            </a:r>
            <a:r>
              <a:rPr lang="fr-FR" dirty="0" smtClean="0">
                <a:sym typeface="Wingdings" pitchFamily="2" charset="2"/>
              </a:rPr>
              <a:t> avantages </a:t>
            </a:r>
            <a:r>
              <a:rPr lang="fr-FR" dirty="0" smtClean="0">
                <a:sym typeface="Wingdings" pitchFamily="2" charset="2"/>
              </a:rPr>
              <a:t>1 seul nive</a:t>
            </a:r>
            <a:r>
              <a:rPr lang="fr-FR" dirty="0" smtClean="0">
                <a:sym typeface="Wingdings" pitchFamily="2" charset="2"/>
              </a:rPr>
              <a:t>au d’</a:t>
            </a:r>
            <a:r>
              <a:rPr lang="fr-FR" dirty="0" smtClean="0">
                <a:sym typeface="Wingdings" pitchFamily="2" charset="2"/>
              </a:rPr>
              <a:t>héritage</a:t>
            </a:r>
          </a:p>
          <a:p>
            <a:r>
              <a:rPr lang="fr-FR" dirty="0" smtClean="0">
                <a:sym typeface="Wingdings" pitchFamily="2" charset="2"/>
              </a:rPr>
              <a:t>Utilisation </a:t>
            </a:r>
            <a:r>
              <a:rPr lang="fr-FR" dirty="0" smtClean="0">
                <a:sym typeface="Wingdings" pitchFamily="2" charset="2"/>
              </a:rPr>
              <a:t>de </a:t>
            </a:r>
            <a:r>
              <a:rPr lang="fr-FR" dirty="0" err="1" smtClean="0">
                <a:sym typeface="Wingdings" pitchFamily="2" charset="2"/>
              </a:rPr>
              <a:t>spring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hibernate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SOAP pour montrer nos </a:t>
            </a:r>
            <a:r>
              <a:rPr lang="fr-FR" dirty="0" err="1" smtClean="0">
                <a:sym typeface="Wingdings" pitchFamily="2" charset="2"/>
              </a:rPr>
              <a:t>webservices</a:t>
            </a:r>
            <a:r>
              <a:rPr lang="fr-FR" dirty="0" smtClean="0">
                <a:sym typeface="Wingdings" pitchFamily="2" charset="2"/>
              </a:rPr>
              <a:t> fonctionnelle ?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1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visuelle (pensais en amont à créer des utilisateur + des clients associé (matricule) ?? On aurait pu faire par ID car si l’utilisateur change de matricule il n’a plus de clients associé </a:t>
            </a:r>
            <a:r>
              <a:rPr lang="fr-FR" dirty="0" smtClean="0">
                <a:sym typeface="Wingdings" pitchFamily="2" charset="2"/>
              </a:rPr>
              <a:t> (on modifie lors de l’oral on dis qu’on a penser à cela et donc que notre fichier Excel est « obsolète</a:t>
            </a:r>
          </a:p>
          <a:p>
            <a:r>
              <a:rPr lang="fr-FR" dirty="0" smtClean="0">
                <a:sym typeface="Wingdings" pitchFamily="2" charset="2"/>
              </a:rPr>
              <a:t>CRUD (ajout/</a:t>
            </a:r>
            <a:r>
              <a:rPr lang="fr-FR" dirty="0" err="1" smtClean="0">
                <a:sym typeface="Wingdings" pitchFamily="2" charset="2"/>
              </a:rPr>
              <a:t>suppresion</a:t>
            </a:r>
            <a:r>
              <a:rPr lang="fr-FR" dirty="0" smtClean="0">
                <a:sym typeface="Wingdings" pitchFamily="2" charset="2"/>
              </a:rPr>
              <a:t>/update/ vue des agents)</a:t>
            </a:r>
          </a:p>
          <a:p>
            <a:r>
              <a:rPr lang="fr-FR" dirty="0" smtClean="0">
                <a:sym typeface="Wingdings" pitchFamily="2" charset="2"/>
              </a:rPr>
              <a:t>Voir la liste de tous les clients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fr-FR" dirty="0" smtClean="0"/>
              <a:t>Cas 1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de réaffecter un agent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n° 2/</a:t>
            </a:r>
            <a:r>
              <a:rPr lang="fr-FR" dirty="0" err="1" smtClean="0"/>
              <a:t>jordan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Voir demande et traite (valider)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Difficulté rencontré</a:t>
            </a:r>
          </a:p>
          <a:p>
            <a:pPr lvl="1"/>
            <a:r>
              <a:rPr lang="fr-FR" dirty="0" smtClean="0"/>
              <a:t>Utilisation de git</a:t>
            </a:r>
          </a:p>
          <a:p>
            <a:pPr lvl="1"/>
            <a:r>
              <a:rPr lang="fr-FR" dirty="0" smtClean="0"/>
              <a:t>Familiarisation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lvl="1"/>
            <a:r>
              <a:rPr lang="fr-FR" dirty="0" smtClean="0"/>
              <a:t>Front avant back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Ce que cela nous a apporter</a:t>
            </a:r>
          </a:p>
          <a:p>
            <a:pPr lvl="1"/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Intégration de « l ensemble de nos connaissance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Sommaire/plan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Presentation</a:t>
            </a:r>
            <a:r>
              <a:rPr lang="fr-FR" dirty="0" smtClean="0"/>
              <a:t> du projet (conception)</a:t>
            </a:r>
          </a:p>
          <a:p>
            <a:r>
              <a:rPr lang="fr-FR" dirty="0" smtClean="0"/>
              <a:t>Architecture multicouche</a:t>
            </a:r>
          </a:p>
          <a:p>
            <a:r>
              <a:rPr lang="fr-FR" dirty="0" err="1" smtClean="0"/>
              <a:t>Différentcas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1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projet. A l’aide d’un cahier des charges établir une application bancaire avec 3 espaces(</a:t>
            </a:r>
            <a:r>
              <a:rPr lang="fr-FR" dirty="0" err="1" smtClean="0"/>
              <a:t>admin</a:t>
            </a:r>
            <a:r>
              <a:rPr lang="fr-FR" dirty="0" smtClean="0"/>
              <a:t>/client/agents)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de l’</a:t>
            </a:r>
            <a:r>
              <a:rPr lang="fr-FR" dirty="0" err="1" smtClean="0"/>
              <a:t>uml</a:t>
            </a:r>
            <a:endParaRPr lang="fr-FR" dirty="0" smtClean="0"/>
          </a:p>
          <a:p>
            <a:r>
              <a:rPr lang="fr-FR" dirty="0" smtClean="0"/>
              <a:t>Centré sur un point précis qui corresponds à nos présentation 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 smtClean="0"/>
              <a:t>CAPTURE ECRAN UML (voir UML </a:t>
            </a:r>
            <a:r>
              <a:rPr lang="fr-FR" dirty="0" err="1" smtClean="0"/>
              <a:t>jordan</a:t>
            </a:r>
            <a:r>
              <a:rPr lang="fr-FR" dirty="0" smtClean="0"/>
              <a:t> modifié=)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Comprehension</a:t>
            </a:r>
            <a:r>
              <a:rPr lang="fr-FR" dirty="0" smtClean="0"/>
              <a:t> cahier + </a:t>
            </a:r>
            <a:r>
              <a:rPr lang="fr-FR" dirty="0" err="1" smtClean="0"/>
              <a:t>diagrame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9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 Template (</a:t>
            </a:r>
            <a:r>
              <a:rPr lang="fr-FR" dirty="0" smtClean="0"/>
              <a:t>maquette/</a:t>
            </a:r>
            <a:r>
              <a:rPr lang="fr-FR" dirty="0" err="1" smtClean="0"/>
              <a:t>boostrap</a:t>
            </a:r>
            <a:r>
              <a:rPr lang="fr-FR" dirty="0" smtClean="0"/>
              <a:t> 4)</a:t>
            </a:r>
          </a:p>
          <a:p>
            <a:r>
              <a:rPr lang="fr-FR" dirty="0" smtClean="0"/>
              <a:t>Utilisation </a:t>
            </a:r>
            <a:r>
              <a:rPr lang="fr-FR" dirty="0" err="1" smtClean="0"/>
              <a:t>spring</a:t>
            </a:r>
            <a:r>
              <a:rPr lang="fr-FR" dirty="0" smtClean="0"/>
              <a:t> MVC/</a:t>
            </a:r>
            <a:r>
              <a:rPr lang="fr-FR" dirty="0" err="1" smtClean="0"/>
              <a:t>Hibernate</a:t>
            </a:r>
            <a:r>
              <a:rPr lang="fr-FR" dirty="0" smtClean="0"/>
              <a:t>/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Partage en 3 partie </a:t>
            </a:r>
            <a:r>
              <a:rPr lang="fr-FR" dirty="0" err="1"/>
              <a:t>A</a:t>
            </a:r>
            <a:r>
              <a:rPr lang="fr-FR" dirty="0" err="1" smtClean="0"/>
              <a:t>dmin</a:t>
            </a:r>
            <a:r>
              <a:rPr lang="fr-FR" dirty="0" smtClean="0"/>
              <a:t>/clients/agents pour éviter le moins de conflits</a:t>
            </a:r>
          </a:p>
          <a:p>
            <a:r>
              <a:rPr lang="fr-FR" dirty="0" smtClean="0"/>
              <a:t>GIT</a:t>
            </a:r>
            <a:endParaRPr lang="fr-FR" dirty="0"/>
          </a:p>
          <a:p>
            <a:r>
              <a:rPr lang="fr-FR" dirty="0" smtClean="0"/>
              <a:t>Stratégie de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smtClean="0"/>
              <a:t>choisi (</a:t>
            </a:r>
            <a:r>
              <a:rPr lang="fr-FR" dirty="0" err="1" smtClean="0"/>
              <a:t>singleTable</a:t>
            </a:r>
            <a:r>
              <a:rPr lang="fr-FR" dirty="0" smtClean="0"/>
              <a:t> plus simple par rapport au niveau d </a:t>
            </a:r>
            <a:r>
              <a:rPr lang="fr-FR" dirty="0" err="1" smtClean="0"/>
              <a:t>heritage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SOAP 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ECRAN SOAPUI (JORDAN)</a:t>
            </a:r>
          </a:p>
          <a:p>
            <a:r>
              <a:rPr lang="fr-FR" dirty="0" smtClean="0"/>
              <a:t>Exemple de requête (GET AGENTS ??)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 rencontré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points de vue dû à des incohérences dans le cahier des charges</a:t>
            </a:r>
          </a:p>
          <a:p>
            <a:r>
              <a:rPr lang="fr-FR" dirty="0" smtClean="0"/>
              <a:t>Soucis technique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couche communication</a:t>
            </a:r>
          </a:p>
          <a:p>
            <a:r>
              <a:rPr lang="fr-FR" dirty="0" smtClean="0"/>
              <a:t>Modifier </a:t>
            </a:r>
            <a:r>
              <a:rPr lang="fr-FR" dirty="0" smtClean="0"/>
              <a:t>nom </a:t>
            </a:r>
            <a:r>
              <a:rPr lang="fr-FR" dirty="0" smtClean="0"/>
              <a:t>des ressources</a:t>
            </a:r>
          </a:p>
          <a:p>
            <a:r>
              <a:rPr lang="fr-FR" dirty="0" smtClean="0"/>
              <a:t>Exemple de </a:t>
            </a:r>
            <a:r>
              <a:rPr lang="fr-FR" dirty="0" smtClean="0"/>
              <a:t>classe (</a:t>
            </a:r>
            <a:r>
              <a:rPr lang="fr-FR" dirty="0" err="1" smtClean="0"/>
              <a:t>entity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Annotation pour relier les classe (</a:t>
            </a:r>
            <a:r>
              <a:rPr lang="fr-FR" dirty="0" err="1" smtClean="0"/>
              <a:t>comprehension</a:t>
            </a:r>
            <a:r>
              <a:rPr lang="fr-FR" dirty="0" smtClean="0"/>
              <a:t> des liens/communication)</a:t>
            </a:r>
          </a:p>
          <a:p>
            <a:r>
              <a:rPr lang="fr-FR" dirty="0" err="1" smtClean="0"/>
              <a:t>Json</a:t>
            </a:r>
            <a:r>
              <a:rPr lang="fr-FR" dirty="0"/>
              <a:t> </a:t>
            </a:r>
            <a:r>
              <a:rPr lang="fr-FR" dirty="0" smtClean="0"/>
              <a:t>/ annotation</a:t>
            </a:r>
          </a:p>
          <a:p>
            <a:r>
              <a:rPr lang="fr-FR" dirty="0" smtClean="0"/>
              <a:t>Capture </a:t>
            </a:r>
            <a:r>
              <a:rPr lang="fr-FR" dirty="0" err="1" smtClean="0"/>
              <a:t>ecran</a:t>
            </a:r>
            <a:r>
              <a:rPr lang="fr-FR" dirty="0" smtClean="0"/>
              <a:t> code (avec </a:t>
            </a:r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et autre pour voir les liaisons)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22/02/2018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Jennifer-Guillaume-Jordan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1E3E-AFDE-482A-826D-FB6296F4DA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5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442</Words>
  <Application>Microsoft Office PowerPoint</Application>
  <PresentationFormat>Affichage à l'écran (4:3)</PresentationFormat>
  <Paragraphs>126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Thème Office</vt:lpstr>
      <vt:lpstr>Conception personnalisée</vt:lpstr>
      <vt:lpstr>GESTIBANK</vt:lpstr>
      <vt:lpstr>Sommaire/plan</vt:lpstr>
      <vt:lpstr>Présentation PowerPoint</vt:lpstr>
      <vt:lpstr>UML</vt:lpstr>
      <vt:lpstr>Présentation PowerPoint</vt:lpstr>
      <vt:lpstr>Fonctionnement de travail</vt:lpstr>
      <vt:lpstr>SOAP UI</vt:lpstr>
      <vt:lpstr>Difficulté rencontré</vt:lpstr>
      <vt:lpstr>Architecture technique</vt:lpstr>
      <vt:lpstr>Architecture Mutlticouche</vt:lpstr>
      <vt:lpstr>Copier ecran code </vt:lpstr>
      <vt:lpstr>Fichier Excel pour le web service</vt:lpstr>
      <vt:lpstr>Demo </vt:lpstr>
      <vt:lpstr>1er cas: Admin: Gestion des agents+ Reaffectation d’un agent</vt:lpstr>
      <vt:lpstr>Cas 1 suite</vt:lpstr>
      <vt:lpstr>Cas 1 suite</vt:lpstr>
      <vt:lpstr>Cas n° 2/jordan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Gestibank</dc:title>
  <dc:creator>gk</dc:creator>
  <cp:lastModifiedBy>gk</cp:lastModifiedBy>
  <cp:revision>22</cp:revision>
  <dcterms:created xsi:type="dcterms:W3CDTF">2018-02-22T07:24:52Z</dcterms:created>
  <dcterms:modified xsi:type="dcterms:W3CDTF">2018-02-22T15:29:14Z</dcterms:modified>
</cp:coreProperties>
</file>