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87" r:id="rId5"/>
    <p:sldId id="286" r:id="rId6"/>
    <p:sldId id="259" r:id="rId7"/>
    <p:sldId id="260" r:id="rId8"/>
    <p:sldId id="261" r:id="rId9"/>
    <p:sldId id="28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  <a:endParaRPr sz="4400">
              <a:solidFill>
                <a:schemeClr val="accent1"/>
              </a:solidFill>
              <a:latin typeface="Wingdings" pitchFamily="2" charset="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创建数据库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创建数据库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922724"/>
            <a:ext cx="70247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>
                <a:solidFill>
                  <a:srgbClr val="000080"/>
                </a:solidFill>
                <a:effectLst/>
                <a:latin typeface="Menlo"/>
              </a:rPr>
              <a:t>CREATE </a:t>
            </a:r>
            <a:r>
              <a:rPr lang="de-DE" altLang="zh-CN">
                <a:effectLst/>
                <a:latin typeface="Menlo"/>
              </a:rPr>
              <a:t>DATABASE </a:t>
            </a:r>
            <a:r>
              <a:rPr lang="de-DE" altLang="zh-CN" i="1">
                <a:effectLst/>
                <a:latin typeface="Menlo"/>
              </a:rPr>
              <a:t>db_name</a:t>
            </a:r>
            <a:r>
              <a:rPr lang="de-DE" altLang="zh-CN">
                <a:effectLst/>
                <a:latin typeface="Menlo"/>
              </a:rPr>
              <a:t>;</a:t>
            </a:r>
            <a:endParaRPr kumimoji="1" lang="en-US" altLang="zh-CN" i="1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语句用来创建数据库，</a:t>
            </a:r>
            <a:r>
              <a:rPr kumimoji="1" lang="en-US" altLang="zh-CN" dirty="0" err="1" smtClean="0"/>
              <a:t>db_name</a:t>
            </a:r>
            <a:r>
              <a:rPr kumimoji="1" lang="zh-CN" altLang="en-US" dirty="0" smtClean="0"/>
              <a:t>是我们自己给数据起的名字：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不允许使用汉字作为数据库的名称（表名，字段名也是）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数据库名称尽量不要使用保留字（关键词）</a:t>
            </a: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/>
              <a:t>数据库名中不要使用特殊符号，但可以有下划线分隔多个单词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每条</a:t>
            </a:r>
            <a:r>
              <a:rPr kumimoji="1" lang="en-US" altLang="zh-CN" dirty="0" smtClean="0">
                <a:solidFill>
                  <a:srgbClr val="FF0000"/>
                </a:solidFill>
              </a:rPr>
              <a:t>SQL</a:t>
            </a:r>
            <a:r>
              <a:rPr kumimoji="1" lang="zh-CN" altLang="en-US" dirty="0" smtClean="0">
                <a:solidFill>
                  <a:srgbClr val="FF0000"/>
                </a:solidFill>
              </a:rPr>
              <a:t>语句只有输入分号（</a:t>
            </a:r>
            <a:r>
              <a:rPr kumimoji="1" lang="en-US" altLang="zh-CN" dirty="0" smtClean="0">
                <a:solidFill>
                  <a:srgbClr val="FF0000"/>
                </a:solidFill>
              </a:rPr>
              <a:t>;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）并回车后才会执行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重复创建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重复执行创建数据库的语句会有什么结果</a:t>
            </a:r>
            <a:endParaRPr kumimoji="1" lang="en-US" altLang="zh-CN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CREATE </a:t>
            </a:r>
            <a:r>
              <a:rPr lang="en-US" altLang="zh-CN">
                <a:effectLst/>
                <a:latin typeface="-webkit-standard"/>
              </a:rPr>
              <a:t>DATABASE IF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NOT EXISTS </a:t>
            </a:r>
            <a:r>
              <a:rPr lang="en-US" altLang="zh-CN" i="1">
                <a:effectLst/>
                <a:latin typeface="Menlo"/>
              </a:rPr>
              <a:t>db_name</a:t>
            </a:r>
            <a:r>
              <a:rPr lang="en-US" altLang="zh-CN">
                <a:latin typeface="Menlo"/>
              </a:rPr>
              <a:t>;</a:t>
            </a:r>
            <a:endParaRPr kumimoji="1"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查看建库语句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3262005"/>
            <a:ext cx="7024744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>
                <a:effectLst/>
                <a:latin typeface="Menlo"/>
              </a:rPr>
              <a:t>SHOW </a:t>
            </a:r>
            <a:r>
              <a:rPr lang="pl-PL" altLang="zh-CN" b="1">
                <a:solidFill>
                  <a:srgbClr val="000080"/>
                </a:solidFill>
                <a:effectLst/>
                <a:latin typeface="-webkit-standard"/>
              </a:rPr>
              <a:t>CREATE </a:t>
            </a:r>
            <a:r>
              <a:rPr lang="pl-PL" altLang="zh-CN">
                <a:effectLst/>
                <a:latin typeface="Menlo"/>
              </a:rPr>
              <a:t>DATABASE db_name;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用来显示完整的建库语句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sz="1400" b="1">
                <a:solidFill>
                  <a:srgbClr val="000080"/>
                </a:solidFill>
                <a:effectLst/>
                <a:latin typeface="Menlo"/>
              </a:rPr>
              <a:t>CREATE </a:t>
            </a:r>
            <a:r>
              <a:rPr lang="en-US" altLang="zh-CN" sz="1400">
                <a:effectLst/>
                <a:latin typeface="-webkit-standard"/>
              </a:rPr>
              <a:t>DATABASE `</a:t>
            </a:r>
            <a:r>
              <a:rPr lang="en-US" altLang="zh-CN" sz="1400">
                <a:latin typeface="-webkit-standard"/>
              </a:rPr>
              <a:t>mydb</a:t>
            </a:r>
            <a:r>
              <a:rPr lang="en-US" altLang="zh-CN" sz="1400">
                <a:effectLst/>
                <a:latin typeface="-webkit-standard"/>
              </a:rPr>
              <a:t>` </a:t>
            </a:r>
            <a:r>
              <a:rPr lang="en-US" altLang="zh-CN" sz="1400" i="1">
                <a:solidFill>
                  <a:srgbClr val="808080"/>
                </a:solidFill>
                <a:effectLst/>
                <a:latin typeface="Menlo"/>
              </a:rPr>
              <a:t>/*!40100 DEFAULT CHARACTER SET latin1 */</a:t>
            </a:r>
            <a:endParaRPr kumimoji="1"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字符编码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791919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同我们的网页编码一样，数据库也需要设置字符编码，</a:t>
            </a:r>
            <a:r>
              <a:rPr kumimoji="1" lang="en-US" altLang="zh-CN" dirty="0" smtClean="0"/>
              <a:t>CHARSET</a:t>
            </a:r>
            <a:r>
              <a:rPr kumimoji="1" lang="zh-CN" altLang="en-US" dirty="0" smtClean="0"/>
              <a:t>字符集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>
                <a:effectLst/>
                <a:latin typeface="Menlo"/>
              </a:rPr>
              <a:t>SHOW CHARSET;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常用的就是</a:t>
            </a:r>
            <a:r>
              <a:rPr kumimoji="1" lang="en-US" altLang="zh-CN" dirty="0" err="1" smtClean="0"/>
              <a:t>gbk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utf8</a:t>
            </a:r>
            <a:r>
              <a:rPr kumimoji="1" lang="zh-CN" altLang="en-US" dirty="0" smtClean="0"/>
              <a:t>，两者长度不同，因此，字符范围也不同，</a:t>
            </a:r>
            <a:r>
              <a:rPr kumimoji="1" lang="en-US" altLang="zh-CN" dirty="0" smtClean="0"/>
              <a:t>utf8</a:t>
            </a:r>
            <a:r>
              <a:rPr kumimoji="1" lang="zh-CN" altLang="en-US" dirty="0" smtClean="0"/>
              <a:t>包含的字符数量远超过</a:t>
            </a:r>
            <a:r>
              <a:rPr kumimoji="1" lang="en-US" altLang="zh-CN" dirty="0" err="1" smtClean="0"/>
              <a:t>gbk</a:t>
            </a:r>
            <a:r>
              <a:rPr kumimoji="1" lang="zh-CN" altLang="en-US" dirty="0" smtClean="0"/>
              <a:t>，一般目前流行的做法是使用</a:t>
            </a:r>
            <a:r>
              <a:rPr kumimoji="1" lang="en-US" altLang="zh-CN" dirty="0" smtClean="0"/>
              <a:t>utf8</a:t>
            </a:r>
            <a:r>
              <a:rPr kumimoji="1" lang="zh-CN" altLang="en-US" dirty="0" smtClean="0"/>
              <a:t>编码。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latin1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490" y="3146083"/>
            <a:ext cx="7024744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我们看到在我们的数据库定义中</a:t>
            </a:r>
            <a:r>
              <a:rPr lang="zh-TW" altLang="en-US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字符集是</a:t>
            </a:r>
            <a:r>
              <a:rPr lang="en-US" altLang="zh-CN" dirty="0" smtClean="0">
                <a:latin typeface="+mn-ea"/>
              </a:rPr>
              <a:t>latin1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utf8</a:t>
            </a:r>
            <a:r>
              <a:rPr lang="zh-CN" altLang="en-US" dirty="0" smtClean="0">
                <a:latin typeface="+mn-ea"/>
              </a:rPr>
              <a:t>，我们可以执行下面的命令，查看</a:t>
            </a:r>
            <a:r>
              <a:rPr lang="zh-CN" altLang="zh-CN" dirty="0" smtClean="0">
                <a:latin typeface="+mn-ea"/>
              </a:rPr>
              <a:t>M</a:t>
            </a:r>
            <a:r>
              <a:rPr lang="en-US" altLang="zh-CN" dirty="0" err="1" smtClean="0">
                <a:latin typeface="+mn-ea"/>
              </a:rPr>
              <a:t>ySQL</a:t>
            </a:r>
            <a:r>
              <a:rPr lang="zh-CN" altLang="en-US" dirty="0" smtClean="0">
                <a:latin typeface="+mn-ea"/>
              </a:rPr>
              <a:t>的配置信息</a:t>
            </a:r>
            <a:endParaRPr lang="zh-TW" altLang="en-US" dirty="0">
              <a:latin typeface="+mn-ea"/>
            </a:endParaRPr>
          </a:p>
          <a:p>
            <a:endParaRPr lang="zh-TW" altLang="en-US" dirty="0">
              <a:latin typeface="+mn-ea"/>
            </a:endParaRPr>
          </a:p>
          <a:p>
            <a:r>
              <a:rPr altLang="zh-CN"/>
              <a:t>SHOW VARIABLES LIKE '%char%'</a:t>
            </a:r>
            <a:r>
              <a:rPr lang="en-US"/>
              <a:t>;</a:t>
            </a:r>
            <a:endParaRPr lang="en-US"/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可见默认参数被设置为了</a:t>
            </a:r>
            <a:r>
              <a:rPr lang="en-US" altLang="zh-CN" dirty="0" smtClean="0">
                <a:latin typeface="+mn-ea"/>
              </a:rPr>
              <a:t>latin1</a:t>
            </a:r>
            <a:r>
              <a:rPr lang="zh-CN" altLang="en-US" dirty="0" smtClean="0">
                <a:latin typeface="+mn-ea"/>
              </a:rPr>
              <a:t>，那么如何修改呢？</a:t>
            </a:r>
            <a:endParaRPr lang="zh-TW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通过语句修改字符集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490" y="2966298"/>
            <a:ext cx="7024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使用下面的语句可以删除一个数据库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DROP </a:t>
            </a:r>
            <a:r>
              <a:rPr lang="en-US" altLang="zh-CN">
                <a:effectLst/>
                <a:latin typeface="-webkit-standard"/>
              </a:rPr>
              <a:t>DATABASE IF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NOT EXISTS </a:t>
            </a:r>
            <a:r>
              <a:rPr lang="en-US" altLang="zh-CN" i="1">
                <a:effectLst/>
                <a:latin typeface="Menlo"/>
              </a:rPr>
              <a:t>db_name</a:t>
            </a:r>
            <a:r>
              <a:rPr lang="en-US" altLang="zh-CN">
                <a:effectLst/>
                <a:latin typeface="Menlo"/>
              </a:rPr>
              <a:t>;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再重新创建数据库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b="1">
                <a:solidFill>
                  <a:srgbClr val="000080"/>
                </a:solidFill>
                <a:effectLst/>
                <a:latin typeface="Menlo"/>
              </a:rPr>
              <a:t>CREATE </a:t>
            </a:r>
            <a:r>
              <a:rPr lang="en-US" altLang="zh-CN">
                <a:effectLst/>
                <a:latin typeface="-webkit-standard"/>
              </a:rPr>
              <a:t>DATABASE db_name </a:t>
            </a:r>
            <a:r>
              <a:rPr lang="en-US" altLang="zh-CN" b="1">
                <a:solidFill>
                  <a:srgbClr val="000080"/>
                </a:solidFill>
                <a:effectLst/>
                <a:latin typeface="-webkit-standard"/>
              </a:rPr>
              <a:t>CHARACTER SET </a:t>
            </a:r>
            <a:r>
              <a:rPr lang="en-US" altLang="zh-CN">
                <a:effectLst/>
                <a:latin typeface="Menlo"/>
              </a:rPr>
              <a:t>= utf8;</a:t>
            </a:r>
            <a:endParaRPr lang="en-US" altLang="zh-CN">
              <a:effectLst/>
              <a:latin typeface="Menlo"/>
            </a:endParaRPr>
          </a:p>
          <a:p>
            <a:endParaRPr kumimoji="1" lang="en-US" altLang="zh-CN" b="1" i="1" dirty="0" smtClean="0">
              <a:latin typeface="Menlo"/>
            </a:endParaRPr>
          </a:p>
          <a:p>
            <a:r>
              <a:rPr kumimoji="1" lang="zh-CN" altLang="en-US" dirty="0" smtClean="0">
                <a:latin typeface="Menlo"/>
              </a:rPr>
              <a:t>也可以简写为</a:t>
            </a:r>
            <a:endParaRPr kumimoji="1" lang="en-US" altLang="zh-CN" dirty="0" smtClean="0">
              <a:latin typeface="Menlo"/>
            </a:endParaRPr>
          </a:p>
          <a:p>
            <a:endParaRPr kumimoji="1" lang="en-US" altLang="zh-CN" dirty="0">
              <a:latin typeface="Menlo"/>
            </a:endParaRPr>
          </a:p>
          <a:p>
            <a:r>
              <a:rPr lang="en-US" altLang="zh-CN" b="1">
                <a:solidFill>
                  <a:srgbClr val="000080"/>
                </a:solidFill>
                <a:latin typeface="Menlo"/>
              </a:rPr>
              <a:t>CREATE </a:t>
            </a:r>
            <a:r>
              <a:rPr lang="en-US" altLang="zh-CN">
                <a:latin typeface="-webkit-standard"/>
              </a:rPr>
              <a:t>DATABASE db_name </a:t>
            </a:r>
            <a:r>
              <a:rPr lang="en-US" altLang="zh-CN" b="1">
                <a:solidFill>
                  <a:srgbClr val="000080"/>
                </a:solidFill>
                <a:latin typeface="-webkit-standard"/>
              </a:rPr>
              <a:t>CHARSET</a:t>
            </a:r>
            <a:r>
              <a:rPr lang="en-US" altLang="zh-CN">
                <a:latin typeface="Menlo"/>
              </a:rPr>
              <a:t> utf8;</a:t>
            </a:r>
            <a:endParaRPr lang="en-US" altLang="zh-CN">
              <a:latin typeface="Menl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切换数据库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1059" y="2958353"/>
            <a:ext cx="7380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MySQL</a:t>
            </a:r>
            <a:r>
              <a:rPr kumimoji="1" lang="zh-CN" altLang="en-US"/>
              <a:t>里可以创建无数个数据库，要使用其中的某个数据必须执行下面的语句</a:t>
            </a:r>
            <a:endParaRPr kumimoji="1" lang="en-US" altLang="zh-CN"/>
          </a:p>
          <a:p>
            <a:endParaRPr kumimoji="1" lang="en-US" altLang="zh-CN" b="1"/>
          </a:p>
          <a:p>
            <a:r>
              <a:rPr lang="en-US" altLang="zh-CN">
                <a:effectLst/>
                <a:latin typeface="Menlo"/>
              </a:rPr>
              <a:t>USE db_name;</a:t>
            </a:r>
            <a:endParaRPr kumimoji="1" lang="en-US" altLang="zh-CN">
              <a:latin typeface="Menlo"/>
            </a:endParaRPr>
          </a:p>
          <a:p>
            <a:endParaRPr kumimoji="1" lang="en-US" altLang="zh-CN"/>
          </a:p>
          <a:p>
            <a:r>
              <a:rPr kumimoji="1" lang="zh-CN" altLang="en-US"/>
              <a:t>如果是只用命令行进入</a:t>
            </a:r>
            <a:r>
              <a:rPr kumimoji="1" lang="en-US" altLang="zh-CN"/>
              <a:t>mysql</a:t>
            </a:r>
            <a:r>
              <a:rPr kumimoji="1" lang="zh-CN" altLang="en-US"/>
              <a:t>控制台，则输入</a:t>
            </a:r>
            <a:endParaRPr kumimoji="1" lang="en-US" altLang="zh-CN"/>
          </a:p>
          <a:p>
            <a:endParaRPr kumimoji="1" lang="en-US" altLang="zh-CN" dirty="0"/>
          </a:p>
          <a:p>
            <a:r>
              <a:rPr lang="en-US" altLang="zh-CN">
                <a:effectLst/>
                <a:latin typeface="Menlo"/>
              </a:rPr>
              <a:t>mysql -h </a:t>
            </a:r>
            <a:r>
              <a:rPr lang="en-US" altLang="zh-CN" i="1">
                <a:effectLst/>
                <a:latin typeface="Menlo"/>
              </a:rPr>
              <a:t>hostname</a:t>
            </a:r>
            <a:r>
              <a:rPr lang="en-US" altLang="zh-CN">
                <a:effectLst/>
                <a:latin typeface="Menlo"/>
              </a:rPr>
              <a:t> </a:t>
            </a:r>
            <a:r>
              <a:rPr lang="en-US" altLang="zh-CN" i="1">
                <a:effectLst/>
                <a:latin typeface="Menlo"/>
              </a:rPr>
              <a:t>db_name</a:t>
            </a:r>
            <a:r>
              <a:rPr lang="en-US" altLang="zh-CN">
                <a:effectLst/>
                <a:latin typeface="Menlo"/>
              </a:rPr>
              <a:t> -u </a:t>
            </a:r>
            <a:r>
              <a:rPr lang="en-US" altLang="zh-CN" i="1">
                <a:effectLst/>
                <a:latin typeface="Menlo"/>
              </a:rPr>
              <a:t>username</a:t>
            </a:r>
            <a:endParaRPr kumimoji="1" lang="en-US" altLang="zh-CN" i="1" dirty="0"/>
          </a:p>
          <a:p>
            <a:endParaRPr kumimoji="1" lang="en-US" altLang="zh-CN" dirty="0"/>
          </a:p>
          <a:p>
            <a:r>
              <a:rPr kumimoji="1" lang="zh-CN" altLang="en-US" dirty="0"/>
              <a:t>的话，可以自动切换到</a:t>
            </a:r>
            <a:r>
              <a:rPr kumimoji="1" lang="en-US" altLang="zh-CN" dirty="0"/>
              <a:t>db_name</a:t>
            </a:r>
            <a:r>
              <a:rPr kumimoji="1" lang="zh-CN" altLang="en-US" dirty="0"/>
              <a:t>对应的数据库，无需使用</a:t>
            </a:r>
            <a:r>
              <a:rPr kumimoji="1" lang="en-US" altLang="zh-CN" dirty="0"/>
              <a:t>use</a:t>
            </a:r>
            <a:r>
              <a:rPr kumimoji="1" lang="zh-CN" altLang="en-US" dirty="0"/>
              <a:t>语句，否则的话，必须执行</a:t>
            </a:r>
            <a:r>
              <a:rPr kumimoji="1" lang="en-US" altLang="zh-CN" dirty="0"/>
              <a:t>use</a:t>
            </a:r>
            <a:r>
              <a:rPr kumimoji="1" lang="zh-CN" altLang="en-US" dirty="0"/>
              <a:t>语句，才能进行后续的操作</a:t>
            </a:r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列出库中的表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44197" y="2862160"/>
            <a:ext cx="185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ffectLst/>
                <a:latin typeface="Menlo"/>
              </a:rPr>
              <a:t>SHOW TABLES;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0706" y="3615765"/>
            <a:ext cx="705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use</a:t>
            </a:r>
            <a:r>
              <a:rPr kumimoji="1" lang="zh-CN" altLang="en-US"/>
              <a:t>切换到某个数据库中后，执行</a:t>
            </a:r>
            <a:r>
              <a:rPr kumimoji="1" lang="en-US" altLang="zh-CN"/>
              <a:t>show</a:t>
            </a:r>
            <a:r>
              <a:rPr kumimoji="1" lang="zh-CN" altLang="en-US"/>
              <a:t> </a:t>
            </a:r>
            <a:r>
              <a:rPr kumimoji="1" lang="en-US" altLang="zh-CN"/>
              <a:t>tables;</a:t>
            </a:r>
            <a:r>
              <a:rPr kumimoji="1" lang="zh-CN" altLang="en-US"/>
              <a:t>命令可以列出当前库中存在的所有数据表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0</TotalTime>
  <Words>966</Words>
  <Application>WPS 演示</Application>
  <PresentationFormat>全屏显示(4:3)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起源</vt:lpstr>
      <vt:lpstr>创建数据库</vt:lpstr>
      <vt:lpstr>创建数据库</vt:lpstr>
      <vt:lpstr>重复创建</vt:lpstr>
      <vt:lpstr>查看建库语句</vt:lpstr>
      <vt:lpstr>了解MySQL字符编码</vt:lpstr>
      <vt:lpstr>latin1</vt:lpstr>
      <vt:lpstr>通过语句修改字符集</vt:lpstr>
      <vt:lpstr>切换数据库</vt:lpstr>
      <vt:lpstr>列出库中的表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建库</dc:title>
  <dc:creator>Andy Lui</dc:creator>
  <cp:lastModifiedBy>Administrator</cp:lastModifiedBy>
  <cp:revision>119</cp:revision>
  <dcterms:created xsi:type="dcterms:W3CDTF">2015-12-31T11:26:00Z</dcterms:created>
  <dcterms:modified xsi:type="dcterms:W3CDTF">2016-05-26T18:43:59Z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2052-10.1.0.5602</vt:lpwstr>
  </property>
</Properties>
</file>