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常用</a:t>
            </a:r>
            <a:r>
              <a:rPr kumimoji="1" lang="en-US" altLang="zh-CN"/>
              <a:t>MySQL</a:t>
            </a:r>
            <a:r>
              <a:rPr kumimoji="1" lang="zh-CN" altLang="en-US"/>
              <a:t>函数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已学函数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/>
              <a:t>COUNT</a:t>
            </a:r>
            <a:r>
              <a:rPr kumimoji="1" lang="zh-CN" altLang="en-US"/>
              <a:t> 计数</a:t>
            </a:r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i="1">
                <a:solidFill>
                  <a:srgbClr val="000080"/>
                </a:solidFill>
                <a:effectLst/>
                <a:latin typeface="-webkit-standard"/>
              </a:rPr>
              <a:t>COUNT</a:t>
            </a:r>
            <a:r>
              <a:rPr lang="en-US" altLang="zh-CN">
                <a:effectLst/>
                <a:latin typeface="-webkit-standard"/>
              </a:rPr>
              <a:t>(*)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>
                <a:effectLst/>
                <a:latin typeface="Menlo"/>
              </a:rPr>
              <a:t>tbl_name;</a:t>
            </a:r>
            <a:endParaRPr kumimoji="1" lang="en-US" altLang="zh-CN"/>
          </a:p>
          <a:p>
            <a:r>
              <a:rPr kumimoji="1" lang="en-US" altLang="zh-CN"/>
              <a:t>NOW </a:t>
            </a:r>
            <a:r>
              <a:rPr kumimoji="1" lang="zh-CN" altLang="en-US"/>
              <a:t>取系统当前时间</a:t>
            </a:r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>
                <a:effectLst/>
                <a:latin typeface="-webkit-standard"/>
              </a:rPr>
              <a:t>tbl_name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en-US" altLang="zh-CN">
                <a:effectLst/>
                <a:latin typeface="Menlo"/>
              </a:rPr>
              <a:t>(NOW());</a:t>
            </a:r>
            <a:endParaRPr lang="en-US" altLang="zh-CN">
              <a:effectLst/>
              <a:latin typeface="Menlo"/>
            </a:endParaRPr>
          </a:p>
          <a:p>
            <a:r>
              <a:rPr kumimoji="1" lang="en-US" altLang="zh-CN">
                <a:latin typeface="Menlo"/>
              </a:rPr>
              <a:t>FORMAT </a:t>
            </a:r>
            <a:r>
              <a:rPr kumimoji="1" lang="zh-CN" altLang="en-US">
                <a:latin typeface="Menlo"/>
              </a:rPr>
              <a:t>指定小数位数</a:t>
            </a:r>
            <a:endParaRPr kumimoji="1" lang="en-US" altLang="zh-CN">
              <a:latin typeface="Menlo"/>
            </a:endParaRPr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>
                <a:effectLst/>
                <a:latin typeface="-webkit-standard"/>
              </a:rPr>
              <a:t>FORMAT(col_name, n)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>
                <a:effectLst/>
                <a:latin typeface="Menlo"/>
              </a:rPr>
              <a:t>tbl_name;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数学函数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MOD(X,</a:t>
            </a:r>
            <a:r>
              <a:rPr kumimoji="1" lang="zh-CN" altLang="en-US"/>
              <a:t> </a:t>
            </a:r>
            <a:r>
              <a:rPr kumimoji="1" lang="en-US" altLang="zh-CN"/>
              <a:t>Y)</a:t>
            </a:r>
            <a:r>
              <a:rPr kumimoji="1" lang="zh-CN" altLang="en-US"/>
              <a:t> 求余数</a:t>
            </a:r>
            <a:endParaRPr kumimoji="1" lang="en-US" altLang="zh-CN"/>
          </a:p>
          <a:p>
            <a:r>
              <a:rPr lang="is-IS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is-IS" altLang="zh-CN">
                <a:effectLst/>
                <a:latin typeface="-webkit-standard"/>
              </a:rPr>
              <a:t>MOD(</a:t>
            </a:r>
            <a:r>
              <a:rPr lang="is-IS" altLang="zh-CN">
                <a:solidFill>
                  <a:srgbClr val="0000FF"/>
                </a:solidFill>
                <a:effectLst/>
                <a:latin typeface="-webkit-standard"/>
              </a:rPr>
              <a:t>31</a:t>
            </a:r>
            <a:r>
              <a:rPr lang="is-IS" altLang="zh-CN">
                <a:effectLst/>
                <a:latin typeface="-webkit-standard"/>
              </a:rPr>
              <a:t>, </a:t>
            </a:r>
            <a:r>
              <a:rPr lang="is-IS" altLang="zh-CN">
                <a:solidFill>
                  <a:srgbClr val="0000FF"/>
                </a:solidFill>
                <a:effectLst/>
                <a:latin typeface="-webkit-standard"/>
              </a:rPr>
              <a:t>8</a:t>
            </a:r>
            <a:r>
              <a:rPr lang="is-IS" altLang="zh-CN">
                <a:effectLst/>
                <a:latin typeface="Menlo"/>
              </a:rPr>
              <a:t>);</a:t>
            </a:r>
            <a:endParaRPr kumimoji="1" lang="en-US" altLang="zh-CN"/>
          </a:p>
          <a:p>
            <a:r>
              <a:rPr kumimoji="1" lang="en-US" altLang="zh-CN"/>
              <a:t>TRUNCATE(</a:t>
            </a:r>
            <a:r>
              <a:rPr kumimoji="1" lang="zh-CN" altLang="en-US"/>
              <a:t>小数，小数点后保留位数</a:t>
            </a:r>
            <a:r>
              <a:rPr kumimoji="1" lang="en-US" altLang="zh-CN"/>
              <a:t>)</a:t>
            </a:r>
            <a:r>
              <a:rPr kumimoji="1" lang="zh-CN" altLang="en-US"/>
              <a:t> 直接截取</a:t>
            </a:r>
            <a:r>
              <a:rPr kumimoji="1" lang="zh-CN" altLang="en-US">
                <a:solidFill>
                  <a:srgbClr val="FF0000"/>
                </a:solidFill>
              </a:rPr>
              <a:t>不</a:t>
            </a:r>
            <a:r>
              <a:rPr kumimoji="1" lang="zh-CN" altLang="en-US"/>
              <a:t>四舍五入（</a:t>
            </a:r>
            <a:r>
              <a:rPr kumimoji="1" lang="zh-CN" altLang="en-US">
                <a:solidFill>
                  <a:srgbClr val="FF0000"/>
                </a:solidFill>
              </a:rPr>
              <a:t>注意与</a:t>
            </a:r>
            <a:r>
              <a:rPr kumimoji="1" lang="en-US" altLang="zh-CN">
                <a:solidFill>
                  <a:srgbClr val="FF0000"/>
                </a:solidFill>
              </a:rPr>
              <a:t>FORMAT</a:t>
            </a:r>
            <a:r>
              <a:rPr kumimoji="1" lang="zh-CN" altLang="en-US">
                <a:solidFill>
                  <a:srgbClr val="FF0000"/>
                </a:solidFill>
              </a:rPr>
              <a:t>的区别</a:t>
            </a:r>
            <a:r>
              <a:rPr kumimoji="1" lang="zh-CN" altLang="en-US"/>
              <a:t>）</a:t>
            </a:r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>
                <a:effectLst/>
                <a:latin typeface="-webkit-standard"/>
              </a:rPr>
              <a:t>TRUNCATE(col_name, </a:t>
            </a:r>
            <a:r>
              <a:rPr lang="en-US" altLang="zh-CN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en-US" altLang="zh-CN">
                <a:effectLst/>
                <a:latin typeface="-webkit-standard"/>
              </a:rPr>
              <a:t>)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>
                <a:effectLst/>
                <a:latin typeface="Menlo"/>
              </a:rPr>
              <a:t>tbl_name;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函数的位置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我们可以在</a:t>
            </a:r>
            <a:r>
              <a:rPr kumimoji="1" lang="en-US" altLang="zh-CN"/>
              <a:t>SELECT</a:t>
            </a:r>
            <a:r>
              <a:rPr kumimoji="1" lang="zh-CN" altLang="en-US"/>
              <a:t>语句中使用函数</a:t>
            </a:r>
            <a:endParaRPr kumimoji="1" lang="en-US" altLang="zh-CN"/>
          </a:p>
          <a:p>
            <a:r>
              <a:rPr kumimoji="1" lang="zh-CN" altLang="en-US"/>
              <a:t>可以对某个字段名执行函数</a:t>
            </a:r>
            <a:endParaRPr kumimoji="1" lang="en-US" altLang="zh-CN"/>
          </a:p>
          <a:p>
            <a:r>
              <a:rPr kumimoji="1" lang="zh-CN" altLang="en-US"/>
              <a:t>可以在</a:t>
            </a:r>
            <a:r>
              <a:rPr kumimoji="1" lang="en-US" altLang="zh-CN"/>
              <a:t>WHERE</a:t>
            </a:r>
            <a:r>
              <a:rPr kumimoji="1" lang="zh-CN" altLang="en-US"/>
              <a:t>条件甚至</a:t>
            </a:r>
            <a:r>
              <a:rPr kumimoji="1" lang="en-US" altLang="zh-CN"/>
              <a:t>HAVING</a:t>
            </a:r>
            <a:r>
              <a:rPr kumimoji="1" lang="zh-CN" altLang="en-US"/>
              <a:t>语句中使用函数</a:t>
            </a:r>
            <a:endParaRPr kumimoji="1" lang="en-US" altLang="zh-CN"/>
          </a:p>
          <a:p>
            <a:r>
              <a:rPr kumimoji="1" lang="zh-CN" altLang="en-US"/>
              <a:t>我们还可以直接将固定的数字、字符作为参数传递给函数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/>
              <a:t>CHAR_LENGTH(STR)</a:t>
            </a:r>
            <a:r>
              <a:rPr kumimoji="1" lang="zh-CN" altLang="en-US"/>
              <a:t> 返回字节个数</a:t>
            </a:r>
            <a:endParaRPr kumimoji="1" lang="en-US" altLang="zh-CN"/>
          </a:p>
          <a:p>
            <a:r>
              <a:rPr kumimoji="1" lang="en-US" altLang="zh-CN"/>
              <a:t>CONCAT(STR1, STR2</a:t>
            </a:r>
            <a:r>
              <a:rPr kumimoji="1" lang="zh-CN" altLang="en-US"/>
              <a:t>, </a:t>
            </a:r>
            <a:r>
              <a:rPr kumimoji="1" lang="is-IS" altLang="zh-CN"/>
              <a:t>…</a:t>
            </a:r>
            <a:r>
              <a:rPr kumimoji="1" lang="en-US" altLang="zh-CN"/>
              <a:t>,</a:t>
            </a:r>
            <a:r>
              <a:rPr kumimoji="1" lang="zh-CN" altLang="en-US"/>
              <a:t> </a:t>
            </a:r>
            <a:r>
              <a:rPr kumimoji="1" lang="en-US" altLang="zh-CN"/>
              <a:t>STRn) </a:t>
            </a:r>
            <a:r>
              <a:rPr kumimoji="1" lang="zh-CN" altLang="en-US"/>
              <a:t>合并字符串</a:t>
            </a:r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>
                <a:effectLst/>
                <a:latin typeface="-webkit-standard"/>
              </a:rPr>
              <a:t>CONCAT(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'hello'</a:t>
            </a:r>
            <a:r>
              <a:rPr lang="en-US" altLang="zh-CN">
                <a:effectLst/>
                <a:latin typeface="-webkit-standard"/>
              </a:rPr>
              <a:t>,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'world'</a:t>
            </a:r>
            <a:r>
              <a:rPr lang="en-US" altLang="zh-CN">
                <a:effectLst/>
                <a:latin typeface="Menlo"/>
              </a:rPr>
              <a:t>);</a:t>
            </a:r>
            <a:endParaRPr lang="en-US" altLang="zh-CN">
              <a:effectLst/>
              <a:latin typeface="Menlo"/>
            </a:endParaRPr>
          </a:p>
          <a:p>
            <a:r>
              <a:rPr kumimoji="1" lang="en-US" altLang="zh-CN"/>
              <a:t>CONCAT_WS(STR1, STR2</a:t>
            </a:r>
            <a:r>
              <a:rPr kumimoji="1" lang="zh-CN" altLang="en-US"/>
              <a:t>, </a:t>
            </a:r>
            <a:r>
              <a:rPr kumimoji="1" lang="is-IS" altLang="zh-CN"/>
              <a:t>…</a:t>
            </a:r>
            <a:r>
              <a:rPr kumimoji="1" lang="en-US" altLang="zh-CN"/>
              <a:t>,</a:t>
            </a:r>
            <a:r>
              <a:rPr kumimoji="1" lang="zh-CN" altLang="en-US"/>
              <a:t> </a:t>
            </a:r>
            <a:r>
              <a:rPr kumimoji="1" lang="en-US" altLang="zh-CN"/>
              <a:t>STRn) </a:t>
            </a:r>
            <a:r>
              <a:rPr kumimoji="1" lang="zh-CN" altLang="en-US"/>
              <a:t>使用分隔符合并字符串</a:t>
            </a:r>
            <a:endParaRPr kumimoji="1" lang="en-US" altLang="zh-CN">
              <a:latin typeface="Menlo"/>
            </a:endParaRPr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>
                <a:effectLst/>
                <a:latin typeface="-webkit-standard"/>
              </a:rPr>
              <a:t>CONCAT_WS(</a:t>
            </a:r>
            <a:r>
              <a:rPr lang="en-US" altLang="zh-CN" b="1">
                <a:solidFill>
                  <a:srgbClr val="008000"/>
                </a:solidFill>
                <a:latin typeface="-webkit-standard"/>
              </a:rPr>
              <a:t>’-'</a:t>
            </a:r>
            <a:r>
              <a:rPr lang="en-US" altLang="zh-CN">
                <a:latin typeface="-webkit-standard"/>
              </a:rPr>
              <a:t>,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'hello'</a:t>
            </a:r>
            <a:r>
              <a:rPr lang="en-US" altLang="zh-CN">
                <a:effectLst/>
                <a:latin typeface="-webkit-standard"/>
              </a:rPr>
              <a:t>,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'world'</a:t>
            </a:r>
            <a:r>
              <a:rPr lang="en-US" altLang="zh-CN">
                <a:effectLst/>
                <a:latin typeface="Menlo"/>
              </a:rPr>
              <a:t>);</a:t>
            </a:r>
            <a:endParaRPr lang="en-US" altLang="zh-CN">
              <a:effectLst/>
              <a:latin typeface="Menlo"/>
            </a:endParaRPr>
          </a:p>
          <a:p>
            <a:r>
              <a:rPr kumimoji="1" lang="en-US" altLang="zh-CN"/>
              <a:t>TRIM(STR)</a:t>
            </a:r>
            <a:r>
              <a:rPr kumimoji="1" lang="zh-CN" altLang="en-US"/>
              <a:t> 清除文字两侧的空白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unix_timestamp</a:t>
            </a:r>
            <a:r>
              <a:rPr kumimoji="1" lang="zh-CN" altLang="en-US"/>
              <a:t>/</a:t>
            </a:r>
            <a:r>
              <a:rPr kumimoji="1" lang="en-US" altLang="zh-CN"/>
              <a:t>from_unixtime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unix_timestamp</a:t>
            </a:r>
            <a:r>
              <a:rPr kumimoji="1" lang="zh-CN" altLang="en-US"/>
              <a:t> 将日期转换为时间戳</a:t>
            </a:r>
            <a:endParaRPr kumimoji="1" lang="en-US" altLang="zh-CN"/>
          </a:p>
          <a:p>
            <a:r>
              <a:rPr kumimoji="1" lang="en-US" altLang="zh-CN"/>
              <a:t>from_unixtime</a:t>
            </a:r>
            <a:r>
              <a:rPr kumimoji="1" lang="zh-CN" altLang="en-US"/>
              <a:t> 将时间戳转换为日期</a:t>
            </a:r>
            <a:endParaRPr kumimoji="1"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628</Words>
  <Application>WPS 演示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起源</vt:lpstr>
      <vt:lpstr>常用MySQL函数</vt:lpstr>
      <vt:lpstr>已学函数</vt:lpstr>
      <vt:lpstr>数学函数</vt:lpstr>
      <vt:lpstr>函数的位置</vt:lpstr>
      <vt:lpstr>字符串函数</vt:lpstr>
      <vt:lpstr>unix_timestamp/from_unixtime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MySQL哈数</dc:title>
  <dc:creator>Andy Lui</dc:creator>
  <cp:lastModifiedBy>Administrator</cp:lastModifiedBy>
  <cp:revision>63</cp:revision>
  <dcterms:created xsi:type="dcterms:W3CDTF">2016-01-06T12:03:00Z</dcterms:created>
  <dcterms:modified xsi:type="dcterms:W3CDTF">2016-05-30T23:35:46Z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