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5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F3E7"/>
    <a:srgbClr val="D8E5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660" y="-114"/>
      </p:cViewPr>
      <p:guideLst>
        <p:guide orient="horz" pos="206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330">
              <a:defRPr sz="1600"/>
            </a:lvl6pPr>
            <a:lvl7pPr marL="2173605" indent="-227330">
              <a:defRPr sz="1600"/>
            </a:lvl7pPr>
            <a:lvl8pPr marL="2399030" indent="-227330">
              <a:defRPr sz="1600"/>
            </a:lvl8pPr>
            <a:lvl9pPr marL="2625725" indent="-22733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张图片(带标题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8945">
              <a:defRPr/>
            </a:lvl6pPr>
            <a:lvl7pPr marL="1718945">
              <a:defRPr/>
            </a:lvl7pPr>
            <a:lvl8pPr marL="1718945">
              <a:defRPr/>
            </a:lvl8pPr>
            <a:lvl9pPr marL="1718945">
              <a:defRPr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在关闭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330">
              <a:defRPr sz="1600"/>
            </a:lvl6pPr>
            <a:lvl7pPr marL="2173605" indent="-227330">
              <a:defRPr sz="1600"/>
            </a:lvl7pPr>
            <a:lvl8pPr marL="2399030" indent="-227330">
              <a:defRPr sz="1600"/>
            </a:lvl8pPr>
            <a:lvl9pPr marL="2625725" indent="-22733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330" defTabSz="-635">
              <a:defRPr sz="1600"/>
            </a:lvl6pPr>
            <a:lvl7pPr marL="2173605" indent="-227330" defTabSz="-635">
              <a:defRPr sz="1600"/>
            </a:lvl7pPr>
            <a:lvl8pPr marL="2399030" indent="-227330" defTabSz="-635">
              <a:defRPr sz="1600"/>
            </a:lvl8pPr>
            <a:lvl9pPr marL="2625725" indent="-227330" defTabSz="-635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605" indent="-234950">
              <a:defRPr sz="1600"/>
            </a:lvl7pPr>
            <a:lvl8pPr marL="2399030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605" indent="-234950">
              <a:defRPr sz="1600"/>
            </a:lvl7pPr>
            <a:lvl8pPr marL="2399030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330">
              <a:defRPr sz="1600"/>
            </a:lvl6pPr>
            <a:lvl7pPr marL="2173605" indent="-227330">
              <a:defRPr sz="1600"/>
            </a:lvl7pPr>
            <a:lvl8pPr marL="2399030" indent="-227330">
              <a:defRPr sz="1600"/>
            </a:lvl8pPr>
            <a:lvl9pPr marL="2625725" indent="-22733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605" indent="-234950">
              <a:defRPr sz="1600"/>
            </a:lvl7pPr>
            <a:lvl8pPr marL="2399030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605" indent="-234950">
              <a:defRPr sz="1600"/>
            </a:lvl7pPr>
            <a:lvl8pPr marL="2399030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330">
              <a:defRPr sz="1600"/>
            </a:lvl6pPr>
            <a:lvl7pPr marL="2173605" indent="-227330">
              <a:defRPr sz="1600"/>
            </a:lvl7pPr>
            <a:lvl8pPr marL="2399030" indent="-227330">
              <a:defRPr sz="1600"/>
            </a:lvl8pPr>
            <a:lvl9pPr marL="2625725" indent="-22733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60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9030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330">
              <a:defRPr sz="1600"/>
            </a:lvl6pPr>
            <a:lvl7pPr marL="2173605" indent="-227330">
              <a:defRPr sz="1600"/>
            </a:lvl7pPr>
            <a:lvl8pPr marL="2399030" indent="-227330">
              <a:defRPr sz="1600"/>
            </a:lvl8pPr>
            <a:lvl9pPr marL="2625725" indent="-22733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60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9030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6130" indent="-34480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9030" indent="-344805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80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8005" indent="-344805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/>
              <a:t>练习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练习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25500" y="1179871"/>
            <a:ext cx="6719570" cy="7223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  </a:t>
            </a:r>
            <a:r>
              <a:rPr lang="zh-CN" altLang="en-US" dirty="0"/>
              <a:t>小组信息保存和修改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. </a:t>
            </a:r>
            <a:r>
              <a:rPr lang="zh-CN" altLang="en-US" dirty="0"/>
              <a:t>创建表单， 包含</a:t>
            </a:r>
            <a:r>
              <a:rPr lang="en-US" altLang="zh-CN" dirty="0"/>
              <a:t>5</a:t>
            </a:r>
            <a:r>
              <a:rPr lang="zh-CN" altLang="en-US" dirty="0"/>
              <a:t>个输入框</a:t>
            </a:r>
          </a:p>
          <a:p>
            <a:r>
              <a:rPr lang="zh-CN" altLang="en-US" dirty="0"/>
              <a:t>小组， 姓名</a:t>
            </a:r>
            <a:r>
              <a:rPr lang="en-US" altLang="zh-CN" dirty="0"/>
              <a:t>1</a:t>
            </a:r>
            <a:r>
              <a:rPr lang="zh-CN" altLang="en-US" dirty="0"/>
              <a:t>， 姓名</a:t>
            </a:r>
            <a:r>
              <a:rPr lang="en-US" altLang="zh-CN" dirty="0"/>
              <a:t>2</a:t>
            </a:r>
            <a:r>
              <a:rPr lang="zh-CN" altLang="en-US" dirty="0"/>
              <a:t>，姓名</a:t>
            </a:r>
            <a:r>
              <a:rPr lang="en-US" altLang="zh-CN" dirty="0"/>
              <a:t>3</a:t>
            </a:r>
            <a:r>
              <a:rPr lang="zh-CN" altLang="en-US" dirty="0"/>
              <a:t>， 姓名</a:t>
            </a:r>
            <a:r>
              <a:rPr lang="en-US" altLang="zh-CN" dirty="0"/>
              <a:t>4</a:t>
            </a:r>
          </a:p>
          <a:p>
            <a:r>
              <a:rPr lang="zh-CN" altLang="en-US" dirty="0"/>
              <a:t>提交后保存到本地文件里。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. </a:t>
            </a:r>
            <a:r>
              <a:rPr lang="zh-CN" altLang="en-US" dirty="0"/>
              <a:t>从本地读取小组信息的文件， 并根据内容， 显示在文本框内，</a:t>
            </a:r>
          </a:p>
          <a:p>
            <a:r>
              <a:rPr lang="zh-CN" altLang="en-US" dirty="0"/>
              <a:t>提交后，修改本地文件。</a:t>
            </a:r>
          </a:p>
          <a:p>
            <a:endParaRPr lang="zh-CN" altLang="en-US" dirty="0"/>
          </a:p>
          <a:p>
            <a:r>
              <a:rPr lang="en-US" altLang="zh-CN" dirty="0"/>
              <a:t>2. </a:t>
            </a:r>
            <a:r>
              <a:rPr lang="zh-CN" altLang="en-US" dirty="0"/>
              <a:t>正则练习</a:t>
            </a:r>
          </a:p>
          <a:p>
            <a:r>
              <a:rPr lang="zh-CN" altLang="en-US" dirty="0"/>
              <a:t>一个表单， 包含</a:t>
            </a:r>
          </a:p>
          <a:p>
            <a:r>
              <a:rPr lang="zh-CN" altLang="en-US" dirty="0"/>
              <a:t>用户名， 密码， 邮件地址，手机号，身份证，姓名，个人介绍。</a:t>
            </a:r>
          </a:p>
          <a:p>
            <a:r>
              <a:rPr lang="zh-CN" altLang="en-US" dirty="0"/>
              <a:t>提交后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） 显示这些信息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） 检测这些信息</a:t>
            </a:r>
          </a:p>
          <a:p>
            <a:r>
              <a:rPr lang="en-US" altLang="zh-CN" dirty="0"/>
              <a:t>a. </a:t>
            </a:r>
            <a:r>
              <a:rPr lang="zh-CN" altLang="en-US" dirty="0"/>
              <a:t>用户名必须是字母，数字</a:t>
            </a:r>
            <a:r>
              <a:rPr lang="en-US" altLang="zh-CN" dirty="0"/>
              <a:t>, </a:t>
            </a:r>
            <a:r>
              <a:rPr lang="zh-CN" altLang="en-US" dirty="0"/>
              <a:t>下划线 </a:t>
            </a:r>
            <a:r>
              <a:rPr lang="en-US" altLang="zh-CN" dirty="0"/>
              <a:t>8</a:t>
            </a:r>
            <a:r>
              <a:rPr lang="zh-CN" altLang="en-US" dirty="0"/>
              <a:t>到</a:t>
            </a:r>
            <a:r>
              <a:rPr lang="en-US" altLang="zh-CN" dirty="0"/>
              <a:t>20</a:t>
            </a:r>
            <a:r>
              <a:rPr lang="zh-CN" altLang="en-US" dirty="0"/>
              <a:t>个字符</a:t>
            </a:r>
          </a:p>
          <a:p>
            <a:r>
              <a:rPr lang="en-US" altLang="zh-CN" dirty="0"/>
              <a:t> b. </a:t>
            </a:r>
            <a:r>
              <a:rPr lang="zh-CN" altLang="en-US" dirty="0"/>
              <a:t>密码必须是</a:t>
            </a:r>
            <a:r>
              <a:rPr lang="en-US" altLang="zh-CN" dirty="0"/>
              <a:t>8-20</a:t>
            </a:r>
            <a:r>
              <a:rPr lang="zh-CN" altLang="en-US" dirty="0"/>
              <a:t>位</a:t>
            </a:r>
          </a:p>
          <a:p>
            <a:r>
              <a:rPr lang="zh-CN" altLang="en-US" dirty="0"/>
              <a:t> </a:t>
            </a:r>
            <a:r>
              <a:rPr lang="en-US" altLang="zh-CN" dirty="0"/>
              <a:t>c.   </a:t>
            </a:r>
            <a:r>
              <a:rPr lang="zh-CN" altLang="en-US" dirty="0"/>
              <a:t>检测一个邮件地址是否正确</a:t>
            </a:r>
          </a:p>
          <a:p>
            <a:r>
              <a:rPr lang="en-US" altLang="zh-CN" dirty="0"/>
              <a:t>d. </a:t>
            </a:r>
            <a:r>
              <a:rPr lang="zh-CN" altLang="en-US" dirty="0"/>
              <a:t>检测手机号是否正确</a:t>
            </a:r>
          </a:p>
          <a:p>
            <a:r>
              <a:rPr lang="zh-CN" altLang="en-US" dirty="0"/>
              <a:t> </a:t>
            </a:r>
            <a:r>
              <a:rPr lang="en-US" altLang="zh-CN" dirty="0"/>
              <a:t>e. </a:t>
            </a:r>
            <a:r>
              <a:rPr lang="zh-CN" altLang="en-US" dirty="0"/>
              <a:t> 检测身份证是否正确</a:t>
            </a:r>
          </a:p>
          <a:p>
            <a:r>
              <a:rPr lang="zh-CN" altLang="en-US" dirty="0"/>
              <a:t> </a:t>
            </a:r>
            <a:r>
              <a:rPr lang="en-US" altLang="zh-CN" dirty="0"/>
              <a:t>f. </a:t>
            </a:r>
            <a:r>
              <a:rPr lang="zh-CN" altLang="en-US" dirty="0"/>
              <a:t>检测姓名是否为</a:t>
            </a:r>
            <a:r>
              <a:rPr lang="zh-CN" altLang="en-US" dirty="0" smtClean="0"/>
              <a:t>中文 （可以忽略）</a:t>
            </a:r>
            <a:endParaRPr lang="zh-CN" altLang="en-US" dirty="0"/>
          </a:p>
          <a:p>
            <a:r>
              <a:rPr lang="zh-CN" altLang="en-US" dirty="0"/>
              <a:t> </a:t>
            </a:r>
            <a:r>
              <a:rPr lang="en-US" altLang="zh-CN" dirty="0"/>
              <a:t>g. </a:t>
            </a:r>
            <a:r>
              <a:rPr lang="zh-CN" altLang="en-US" dirty="0"/>
              <a:t>将个人介绍中的敏感词，替换成</a:t>
            </a:r>
            <a:r>
              <a:rPr lang="en-US" altLang="zh-CN" dirty="0"/>
              <a:t>*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起源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>
            <a:fillRect/>
          </a:stretch>
        </a:blipFill>
        <a:blipFill rotWithShape="1">
          <a:blip xmlns:r="http://schemas.openxmlformats.org/officeDocument/2006/relationships" r:embed="rId2"/>
          <a:stretch>
            <a:fillRect/>
          </a:stretch>
        </a:blipFill>
        <a:blipFill rotWithShape="1">
          <a:blip xmlns:r="http://schemas.openxmlformats.org/officeDocument/2006/relationships" r:embed="rId3"/>
          <a:stretch>
            <a:fillRect/>
          </a:stretch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起源.thmx</Template>
  <TotalTime>2</TotalTime>
  <Words>182</Words>
  <Application>WPS 演示</Application>
  <PresentationFormat>全屏显示(4:3)</PresentationFormat>
  <Paragraphs>26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起源</vt:lpstr>
      <vt:lpstr>练习</vt:lpstr>
      <vt:lpstr>练习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Andy Lui</dc:creator>
  <cp:lastModifiedBy>微软用户</cp:lastModifiedBy>
  <cp:revision>129</cp:revision>
  <dcterms:created xsi:type="dcterms:W3CDTF">2015-12-23T09:13:00Z</dcterms:created>
  <dcterms:modified xsi:type="dcterms:W3CDTF">2016-05-25T09:07:33Z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2052-10.1.0.5602</vt:lpwstr>
  </property>
</Properties>
</file>