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5" r:id="rId7"/>
    <p:sldId id="266" r:id="rId8"/>
    <p:sldId id="267" r:id="rId9"/>
    <p:sldId id="276" r:id="rId10"/>
    <p:sldId id="268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B7182-46B3-2B41-8B41-6E5004CA37F5}" type="datetimeFigureOut">
              <a:rPr/>
              <a:pPr/>
              <a:t>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6F52-EF20-F242-A77E-6AF7D9238DB8}" type="slidenum">
              <a:rPr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分页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页码规则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490" y="2934302"/>
            <a:ext cx="7024744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第一页</a:t>
            </a:r>
            <a:r>
              <a:rPr kumimoji="1" lang="zh-CN" altLang="zh-CN" dirty="0"/>
              <a:t>：</a:t>
            </a:r>
            <a:r>
              <a:rPr kumimoji="1" lang="en-US" altLang="zh-CN" dirty="0"/>
              <a:t>?page=1</a:t>
            </a:r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第二页：</a:t>
            </a:r>
            <a:r>
              <a:rPr kumimoji="1" lang="en-US" altLang="zh-CN" dirty="0"/>
              <a:t>?page=2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最末页：</a:t>
            </a:r>
            <a:r>
              <a:rPr kumimoji="1" lang="en-US" altLang="zh-CN" dirty="0"/>
              <a:t>?page=</a:t>
            </a:r>
            <a:r>
              <a:rPr kumimoji="1" lang="en-US" altLang="zh-CN" dirty="0">
                <a:solidFill>
                  <a:srgbClr val="FF0000"/>
                </a:solidFill>
              </a:rPr>
              <a:t>$</a:t>
            </a:r>
            <a:r>
              <a:rPr kumimoji="1" lang="en-US" altLang="zh-CN" dirty="0" err="1">
                <a:solidFill>
                  <a:srgbClr val="FF0000"/>
                </a:solidFill>
              </a:rPr>
              <a:t>totalPages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上一页：</a:t>
            </a:r>
            <a:r>
              <a:rPr kumimoji="1" lang="en-US" altLang="zh-CN" dirty="0"/>
              <a:t>?page=(</a:t>
            </a:r>
            <a:r>
              <a:rPr kumimoji="1" lang="en-US" altLang="zh-CN" dirty="0">
                <a:solidFill>
                  <a:srgbClr val="FF0000"/>
                </a:solidFill>
              </a:rPr>
              <a:t>$page</a:t>
            </a:r>
            <a:r>
              <a:rPr kumimoji="1" lang="zh-CN" altLang="zh-CN" dirty="0"/>
              <a:t>-</a:t>
            </a:r>
            <a:r>
              <a:rPr kumimoji="1" lang="en-US" altLang="zh-CN" dirty="0"/>
              <a:t>1)</a:t>
            </a:r>
            <a:r>
              <a:rPr kumimoji="1" lang="zh-CN" altLang="en-US" dirty="0"/>
              <a:t>    </a:t>
            </a:r>
            <a:r>
              <a:rPr kumimoji="1" lang="en-US" altLang="zh-CN" dirty="0">
                <a:solidFill>
                  <a:srgbClr val="FF0000"/>
                </a:solidFill>
              </a:rPr>
              <a:t>$page</a:t>
            </a:r>
            <a:r>
              <a:rPr kumimoji="1" lang="zh-CN" altLang="en-US" dirty="0"/>
              <a:t>等于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时没有上一页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下一页：</a:t>
            </a:r>
            <a:r>
              <a:rPr kumimoji="1" lang="en-US" altLang="zh-CN" dirty="0"/>
              <a:t>?page=(</a:t>
            </a:r>
            <a:r>
              <a:rPr kumimoji="1" lang="en-US" altLang="zh-CN" dirty="0">
                <a:solidFill>
                  <a:srgbClr val="FF0000"/>
                </a:solidFill>
              </a:rPr>
              <a:t>$page</a:t>
            </a:r>
            <a:r>
              <a:rPr kumimoji="1" lang="en-US" altLang="zh-CN" dirty="0"/>
              <a:t>+1)</a:t>
            </a:r>
            <a:r>
              <a:rPr kumimoji="1" lang="zh-CN" altLang="en-US" dirty="0"/>
              <a:t>   </a:t>
            </a:r>
            <a:r>
              <a:rPr kumimoji="1" lang="en-US" altLang="zh-CN" dirty="0">
                <a:solidFill>
                  <a:srgbClr val="FF0000"/>
                </a:solidFill>
              </a:rPr>
              <a:t>$page</a:t>
            </a:r>
            <a:r>
              <a:rPr kumimoji="1" lang="zh-CN" altLang="en-US" dirty="0"/>
              <a:t>等于</a:t>
            </a:r>
            <a:r>
              <a:rPr kumimoji="1" lang="en-US" altLang="zh-CN" dirty="0">
                <a:solidFill>
                  <a:srgbClr val="FF0000"/>
                </a:solidFill>
              </a:rPr>
              <a:t>$</a:t>
            </a:r>
            <a:r>
              <a:rPr kumimoji="1" lang="en-US" altLang="zh-CN" dirty="0" err="1">
                <a:solidFill>
                  <a:srgbClr val="FF0000"/>
                </a:solidFill>
              </a:rPr>
              <a:t>totalPages</a:t>
            </a:r>
            <a:r>
              <a:rPr kumimoji="1" lang="zh-CN" altLang="en-US" dirty="0"/>
              <a:t>时没有下一页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根据总记录，算出总页面，然后输出分页链接的</a:t>
            </a:r>
            <a:r>
              <a:rPr kumimoji="1" lang="en-US" altLang="zh-CN"/>
              <a:t>HTML</a:t>
            </a:r>
          </a:p>
          <a:p>
            <a:pPr marL="0" indent="0">
              <a:buNone/>
            </a:pPr>
            <a:r>
              <a:rPr kumimoji="1" lang="zh-CN" altLang="en-US"/>
              <a:t>（从第一页到最后一页、以及上一页和下一页）</a:t>
            </a:r>
          </a:p>
          <a:p>
            <a:pPr marL="0" indent="0">
              <a:buNone/>
            </a:pPr>
            <a:r>
              <a:rPr kumimoji="1" lang="zh-CN" altLang="en-US"/>
              <a:t>如： </a:t>
            </a:r>
            <a:r>
              <a:rPr kumimoji="1" lang="en-US" altLang="zh-CN"/>
              <a:t>21</a:t>
            </a:r>
            <a:r>
              <a:rPr kumimoji="1" lang="zh-CN" altLang="en-US"/>
              <a:t>条记录，每页</a:t>
            </a:r>
            <a:r>
              <a:rPr kumimoji="1" lang="en-US" altLang="zh-CN"/>
              <a:t>10</a:t>
            </a:r>
            <a:r>
              <a:rPr kumimoji="1" lang="zh-CN" altLang="en-US"/>
              <a:t>条，则分三页</a:t>
            </a:r>
          </a:p>
          <a:p>
            <a:pPr marL="0" indent="0">
              <a:buNone/>
            </a:pPr>
            <a:r>
              <a:rPr kumimoji="1" lang="zh-CN" altLang="en-US"/>
              <a:t>上一页  第一页 第二页 第三页 下一页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31999" y="4307390"/>
            <a:ext cx="69990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回忆</a:t>
            </a:r>
            <a:r>
              <a:rPr kumimoji="1" lang="en-US" altLang="zh-CN" dirty="0" smtClean="0"/>
              <a:t>LIMIT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490" y="2626619"/>
            <a:ext cx="7024744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pl-PL" altLang="zh-CN">
                <a:effectLst/>
                <a:latin typeface="-webkit-standard"/>
              </a:rPr>
              <a:t>*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pl-PL" altLang="zh-CN" i="1">
                <a:effectLst/>
                <a:latin typeface="-webkit-standard"/>
              </a:rPr>
              <a:t>tbl_name</a:t>
            </a:r>
            <a:r>
              <a:rPr lang="pl-PL" altLang="zh-CN">
                <a:effectLst/>
                <a:latin typeface="-webkit-standard"/>
              </a:rPr>
              <a:t> </a:t>
            </a:r>
            <a:r>
              <a:rPr lang="pl-PL" altLang="zh-CN" b="1">
                <a:solidFill>
                  <a:srgbClr val="000080"/>
                </a:solidFill>
                <a:latin typeface="-webkit-standard"/>
              </a:rPr>
              <a:t>LIMIT</a:t>
            </a:r>
            <a:r>
              <a:rPr lang="pl-PL" altLang="zh-CN">
                <a:effectLst/>
                <a:latin typeface="-webkit-standard"/>
              </a:rPr>
              <a:t> </a:t>
            </a:r>
            <a:r>
              <a:rPr lang="pl-PL" altLang="zh-CN" i="1">
                <a:effectLst/>
                <a:latin typeface="-webkit-standard"/>
              </a:rPr>
              <a:t> </a:t>
            </a:r>
            <a:r>
              <a:rPr lang="zh-CN" altLang="pl-PL" i="1">
                <a:effectLst/>
                <a:latin typeface="-webkit-standard"/>
              </a:rPr>
              <a:t>起始条数</a:t>
            </a:r>
            <a:r>
              <a:rPr lang="pl-PL" altLang="zh-CN">
                <a:effectLst/>
                <a:latin typeface="-webkit-standard"/>
              </a:rPr>
              <a:t>, </a:t>
            </a:r>
            <a:r>
              <a:rPr lang="zh-CN" altLang="pl-PL">
                <a:effectLst/>
                <a:latin typeface="-webkit-standard"/>
              </a:rPr>
              <a:t>条数</a:t>
            </a:r>
            <a:r>
              <a:rPr lang="pl-PL" altLang="zh-CN">
                <a:effectLst/>
                <a:latin typeface="Menlo"/>
              </a:rPr>
              <a:t>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从第</a:t>
            </a:r>
            <a:r>
              <a:rPr kumimoji="1" lang="en-US" altLang="zh-CN" dirty="0"/>
              <a:t>offset</a:t>
            </a:r>
            <a:r>
              <a:rPr kumimoji="1" lang="zh-CN" altLang="en-US" dirty="0" smtClean="0"/>
              <a:t>条记录开始，读取</a:t>
            </a:r>
            <a:r>
              <a:rPr kumimoji="1" lang="en-US" altLang="zh-CN" dirty="0" smtClean="0"/>
              <a:t>rows</a:t>
            </a:r>
            <a:r>
              <a:rPr kumimoji="1" lang="zh-CN" altLang="en-US" dirty="0" smtClean="0"/>
              <a:t>条记录</a:t>
            </a:r>
            <a:r>
              <a:rPr kumimoji="1" lang="en-US" altLang="zh-CN" dirty="0"/>
              <a:t>，</a:t>
            </a:r>
            <a:r>
              <a:rPr kumimoji="1" lang="zh-CN" altLang="en-US" dirty="0" smtClean="0"/>
              <a:t>实际符合条件的记录数少于</a:t>
            </a:r>
            <a:r>
              <a:rPr kumimoji="1" lang="en-US" altLang="zh-CN" dirty="0" smtClean="0"/>
              <a:t>rows</a:t>
            </a:r>
            <a:r>
              <a:rPr kumimoji="1" lang="zh-CN" altLang="en-US" dirty="0" smtClean="0"/>
              <a:t>指定的记录数时，按实际的记录数读取数据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修改大家的查询语句，增加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限制，分别尝试读取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从数据库获取当前页的数据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615947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zh-CN" altLang="en-US" dirty="0" smtClean="0"/>
              <a:t>假设，一页显示</a:t>
            </a:r>
            <a:r>
              <a:rPr kumimoji="1" lang="zh-CN" altLang="zh-CN" dirty="0"/>
              <a:t>4</a:t>
            </a:r>
            <a:r>
              <a:rPr kumimoji="1" lang="zh-CN" altLang="en-US" dirty="0" smtClean="0"/>
              <a:t>条，当前是第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页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rows</a:t>
            </a:r>
            <a:r>
              <a:rPr kumimoji="1" lang="zh-CN" altLang="en-US" dirty="0" smtClean="0"/>
              <a:t>分别是多少？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如果是第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页，又分别是多少？第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页、第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页</a:t>
            </a:r>
            <a:r>
              <a:rPr kumimoji="1" lang="en-US" altLang="zh-CN" dirty="0" smtClean="0"/>
              <a:t>……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规律：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>
                <a:solidFill>
                  <a:srgbClr val="FF0000"/>
                </a:solidFill>
              </a:rPr>
              <a:t>页码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）* </a:t>
            </a:r>
            <a:r>
              <a:rPr kumimoji="1" lang="en-US" altLang="en-US" dirty="0">
                <a:solidFill>
                  <a:srgbClr val="FF0000"/>
                </a:solidFill>
              </a:rPr>
              <a:t>rows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可见，如果将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设置为一个变量传递到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语句中，那么我们就可以重复使用一条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语句进行查询了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实现分页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3490" y="2513520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规律：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</a:rPr>
              <a:t>页码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）* </a:t>
            </a:r>
            <a:r>
              <a:rPr kumimoji="1" lang="en-US" altLang="en-US" dirty="0">
                <a:solidFill>
                  <a:srgbClr val="FF0000"/>
                </a:solidFill>
              </a:rPr>
              <a:t>rows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$page</a:t>
            </a:r>
            <a:r>
              <a:rPr kumimoji="1" lang="zh-CN" altLang="en-US" dirty="0" smtClean="0"/>
              <a:t>：页码（通过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$_GET</a:t>
            </a:r>
            <a:r>
              <a:rPr kumimoji="1" lang="zh-CN" altLang="en-US" dirty="0" smtClean="0"/>
              <a:t>里获取）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$rows</a:t>
            </a:r>
            <a:r>
              <a:rPr kumimoji="1" lang="zh-CN" altLang="en-US" dirty="0" smtClean="0"/>
              <a:t>：每页条数（代码里写死的）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$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($page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$rows;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来保存我们之前练习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语句（包含</a:t>
            </a:r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）的字符串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使用变量</a:t>
            </a:r>
            <a:r>
              <a:rPr kumimoji="1" lang="en-US" altLang="zh-CN" dirty="0" smtClean="0"/>
              <a:t>$offset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$rows</a:t>
            </a:r>
            <a:r>
              <a:rPr kumimoji="1" lang="zh-CN" altLang="en-US" dirty="0" smtClean="0"/>
              <a:t>代替语句中的数字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作为参数值传递给</a:t>
            </a:r>
            <a:r>
              <a:rPr kumimoji="1" lang="en-US" altLang="zh-CN" dirty="0" err="1" smtClean="0"/>
              <a:t>mysqli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每次修改</a:t>
            </a:r>
            <a:r>
              <a:rPr kumimoji="1" lang="en-US" altLang="zh-CN" dirty="0" err="1" smtClean="0"/>
              <a:t>index.php?page</a:t>
            </a:r>
            <a:r>
              <a:rPr kumimoji="1" lang="en-US" altLang="zh-CN" dirty="0" smtClean="0"/>
              <a:t>=n</a:t>
            </a:r>
            <a:r>
              <a:rPr kumimoji="1" lang="zh-CN" altLang="en-US" dirty="0" smtClean="0"/>
              <a:t>，检查表格中数据的显示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913012"/>
            <a:ext cx="7662864" cy="3124252"/>
          </a:xfrm>
        </p:spPr>
        <p:txBody>
          <a:bodyPr/>
          <a:lstStyle/>
          <a:p>
            <a:r>
              <a:rPr kumimoji="1" lang="zh-CN" altLang="en-US"/>
              <a:t>假设一页显示</a:t>
            </a:r>
            <a:r>
              <a:rPr kumimoji="1" lang="en-US" altLang="zh-CN"/>
              <a:t>10</a:t>
            </a:r>
            <a:r>
              <a:rPr kumimoji="1" lang="zh-CN" altLang="en-US"/>
              <a:t>条，通过页码计算出</a:t>
            </a:r>
            <a:r>
              <a:rPr kumimoji="1" lang="en-US" altLang="zh-CN"/>
              <a:t>offset</a:t>
            </a:r>
            <a:r>
              <a:rPr kumimoji="1" lang="zh-CN" altLang="en-US"/>
              <a:t>的值</a:t>
            </a:r>
            <a:endParaRPr kumimoji="1" lang="en-US" altLang="zh-CN"/>
          </a:p>
          <a:p>
            <a:r>
              <a:rPr kumimoji="1" lang="zh-CN" altLang="en-US"/>
              <a:t>使用数据库查询的</a:t>
            </a:r>
            <a:r>
              <a:rPr kumimoji="1" lang="en-US" altLang="zh-CN"/>
              <a:t>LIMIT</a:t>
            </a:r>
            <a:r>
              <a:rPr kumimoji="1" lang="zh-CN" altLang="en-US"/>
              <a:t>语句来实现分页：点击页码链接</a:t>
            </a:r>
            <a:r>
              <a:rPr kumimoji="1" lang="en-US" altLang="zh-CN"/>
              <a:t>2</a:t>
            </a:r>
            <a:r>
              <a:rPr kumimoji="1" lang="zh-CN" altLang="en-US"/>
              <a:t>后显示第</a:t>
            </a:r>
            <a:r>
              <a:rPr kumimoji="1" lang="en-US" altLang="zh-CN"/>
              <a:t>10-20</a:t>
            </a:r>
            <a:r>
              <a:rPr kumimoji="1" lang="zh-CN" altLang="en-US"/>
              <a:t>条数据，点击页面链接</a:t>
            </a:r>
            <a:r>
              <a:rPr kumimoji="1" lang="en-US" altLang="zh-CN"/>
              <a:t>3</a:t>
            </a:r>
            <a:r>
              <a:rPr kumimoji="1" lang="zh-CN" altLang="en-US"/>
              <a:t>后显示第</a:t>
            </a:r>
            <a:r>
              <a:rPr kumimoji="1" lang="en-US" altLang="zh-CN"/>
              <a:t>20-30</a:t>
            </a:r>
            <a:r>
              <a:rPr kumimoji="1" lang="zh-CN" altLang="en-US"/>
              <a:t>条数据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99" y="2340356"/>
            <a:ext cx="5957480" cy="410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分页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683162"/>
            <a:ext cx="7024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分页</a:t>
            </a:r>
            <a:r>
              <a:rPr lang="en-US" altLang="zh-CN" dirty="0"/>
              <a:t>,</a:t>
            </a:r>
            <a:r>
              <a:rPr lang="zh-CN" altLang="en-US" dirty="0"/>
              <a:t>是一种将所有数据分段展示给用户的技术</a:t>
            </a:r>
            <a:r>
              <a:rPr lang="en-US" altLang="zh-CN" dirty="0"/>
              <a:t>.</a:t>
            </a:r>
            <a:r>
              <a:rPr lang="zh-CN" altLang="en-US" dirty="0"/>
              <a:t>用户每次看到的不是全部数据</a:t>
            </a:r>
            <a:r>
              <a:rPr lang="en-US" altLang="zh-CN" dirty="0"/>
              <a:t>,</a:t>
            </a:r>
            <a:r>
              <a:rPr lang="zh-CN" altLang="en-US" dirty="0"/>
              <a:t>而是其中的一部分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如果在其中没有找到自己想要的内容</a:t>
            </a:r>
            <a:r>
              <a:rPr lang="en-US" altLang="zh-CN" dirty="0"/>
              <a:t>,</a:t>
            </a:r>
            <a:r>
              <a:rPr lang="zh-CN" altLang="en-US" dirty="0"/>
              <a:t>用户可以通过制定页码或是翻页的方式转换可见内容</a:t>
            </a:r>
            <a:r>
              <a:rPr lang="en-US" altLang="zh-CN" dirty="0"/>
              <a:t>,</a:t>
            </a:r>
            <a:r>
              <a:rPr lang="zh-CN" altLang="en-US" dirty="0"/>
              <a:t>直到找到自己想要的内容为止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从性能方面考虑，分页可以减少数据的读取量，提高浏览器的显示速度，减轻服务器的压力，提高网络传输的速度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从内容方面考虑，分页便于阅读，可以快速的检索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04819"/>
            <a:ext cx="7024744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用户如何才能将想要的页码传递给列表页？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列表页又是如何得到用户指定的页码？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所有的关键就是</a:t>
            </a:r>
            <a:r>
              <a:rPr kumimoji="1" lang="zh-CN" altLang="en-US" dirty="0">
                <a:solidFill>
                  <a:srgbClr val="FF0000"/>
                </a:solidFill>
              </a:rPr>
              <a:t>页码</a:t>
            </a:r>
            <a:r>
              <a:rPr kumimoji="1" lang="zh-CN" altLang="en-US" dirty="0"/>
              <a:t>的传递和接收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方式获取数据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43490" y="2414866"/>
            <a:ext cx="7024744" cy="369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33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6130" indent="-22733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zh-CN" altLang="en-US" dirty="0" smtClean="0"/>
              <a:t>我们一般通过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方式，将页码作为参数传递给请求的网址，</a:t>
            </a:r>
            <a:endParaRPr kumimoji="1"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/?param1=value1&amp;param2=value2……</a:t>
            </a:r>
            <a:endParaRPr kumimoji="1" lang="en-US" altLang="zh-CN" dirty="0"/>
          </a:p>
          <a:p>
            <a:pPr marL="0" indent="0">
              <a:buFont typeface="Wingdings" pitchFamily="2" charset="2"/>
              <a:buNone/>
            </a:pPr>
            <a:r>
              <a:rPr kumimoji="1" lang="zh-CN" altLang="en-US" dirty="0" smtClean="0"/>
              <a:t>譬如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some.site.com</a:t>
            </a:r>
            <a:r>
              <a:rPr kumimoji="1" lang="en-US" altLang="zh-CN" dirty="0" smtClean="0"/>
              <a:t>/list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不指定页码，则默认显示第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页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some.site.com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list?page</a:t>
            </a:r>
            <a:r>
              <a:rPr kumimoji="1" lang="en-US" altLang="zh-CN" dirty="0" smtClean="0"/>
              <a:t>=1</a:t>
            </a:r>
            <a:r>
              <a:rPr kumimoji="1" lang="zh-CN" altLang="en-US" dirty="0" smtClean="0"/>
              <a:t>（显示第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页）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some.site.com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list?page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（显示第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页）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some.site.com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list?page</a:t>
            </a:r>
            <a:r>
              <a:rPr kumimoji="1" lang="en-US" altLang="zh-CN" dirty="0" smtClean="0"/>
              <a:t>=n</a:t>
            </a:r>
            <a:r>
              <a:rPr kumimoji="1" lang="zh-CN" altLang="en-US" dirty="0" smtClean="0"/>
              <a:t>（显示第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页）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不要把程序想的太智能，我们只是把页码传递给了程序，而真正的分页还需要我们自己来开发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GET</a:t>
            </a:r>
            <a:r>
              <a:rPr kumimoji="1" lang="zh-CN" altLang="en-US" dirty="0"/>
              <a:t>参数中指定的页码</a:t>
            </a:r>
            <a:r>
              <a:rPr kumimoji="1" lang="en-US" altLang="zh-CN" dirty="0"/>
              <a:t>page=1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page=2</a:t>
            </a:r>
          </a:p>
          <a:p>
            <a:r>
              <a:rPr kumimoji="1" lang="zh-CN" altLang="en-US" dirty="0"/>
              <a:t>在页面中显示该页码</a:t>
            </a:r>
            <a:r>
              <a:rPr kumimoji="1" lang="en-US" altLang="zh-CN" dirty="0">
                <a:solidFill>
                  <a:srgbClr val="FF0000"/>
                </a:solidFill>
              </a:rPr>
              <a:t>$page</a:t>
            </a:r>
          </a:p>
          <a:p>
            <a:r>
              <a:rPr kumimoji="1" lang="zh-CN" altLang="en-US" dirty="0"/>
              <a:t>当</a:t>
            </a:r>
            <a:r>
              <a:rPr kumimoji="1" lang="en-US" altLang="zh-CN" dirty="0"/>
              <a:t>URL</a:t>
            </a:r>
            <a:r>
              <a:rPr kumimoji="1" lang="zh-CN" altLang="en-US" dirty="0"/>
              <a:t>中没有给定参数时，显示的页码默认应该为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分页链接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643780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分页不能总是靠手动取改参数来完成，我们需要提供一些链接，让用户点击来完成跳转。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假设当前页的页码为</a:t>
            </a:r>
            <a:r>
              <a:rPr kumimoji="1" lang="en-US" altLang="zh-CN" dirty="0" smtClean="0"/>
              <a:t>n</a:t>
            </a:r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第一页</a:t>
            </a:r>
            <a:r>
              <a:rPr kumimoji="1" lang="zh-CN" altLang="zh-CN" dirty="0"/>
              <a:t>：</a:t>
            </a:r>
            <a:r>
              <a:rPr kumimoji="1" lang="en-US" altLang="zh-CN" dirty="0"/>
              <a:t>?page=1</a:t>
            </a:r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第二页：</a:t>
            </a:r>
            <a:r>
              <a:rPr kumimoji="1" lang="en-US" altLang="zh-CN" dirty="0"/>
              <a:t>?page=2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最末页：</a:t>
            </a:r>
            <a:r>
              <a:rPr kumimoji="1" lang="en-US" altLang="zh-CN" dirty="0"/>
              <a:t>?page=</a:t>
            </a:r>
            <a:r>
              <a:rPr kumimoji="1" lang="zh-CN" altLang="en-US" dirty="0">
                <a:solidFill>
                  <a:srgbClr val="FF0000"/>
                </a:solidFill>
              </a:rPr>
              <a:t>总页数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上一页：</a:t>
            </a:r>
            <a:r>
              <a:rPr kumimoji="1" lang="en-US" altLang="zh-CN" dirty="0"/>
              <a:t>?page=(n</a:t>
            </a:r>
            <a:r>
              <a:rPr kumimoji="1" lang="zh-CN" altLang="zh-CN" dirty="0"/>
              <a:t>-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		n</a:t>
            </a:r>
            <a:r>
              <a:rPr kumimoji="1" lang="zh-CN" altLang="en-US" dirty="0"/>
              <a:t>等于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时没有上一页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下一页：</a:t>
            </a:r>
            <a:r>
              <a:rPr kumimoji="1" lang="en-US" altLang="zh-CN" dirty="0"/>
              <a:t>?page=(n+1)</a:t>
            </a:r>
            <a:r>
              <a:rPr kumimoji="1" lang="zh-CN" altLang="en-US" dirty="0"/>
              <a:t> </a:t>
            </a:r>
            <a:r>
              <a:rPr kumimoji="1" lang="en-US" altLang="zh-CN" dirty="0"/>
              <a:t>		n</a:t>
            </a:r>
            <a:r>
              <a:rPr kumimoji="1" lang="zh-CN" altLang="en-US" dirty="0"/>
              <a:t>等于</a:t>
            </a:r>
            <a:r>
              <a:rPr kumimoji="1" lang="zh-CN" altLang="en-US" dirty="0">
                <a:solidFill>
                  <a:srgbClr val="FF0000"/>
                </a:solidFill>
              </a:rPr>
              <a:t>总页数</a:t>
            </a:r>
            <a:r>
              <a:rPr kumimoji="1" lang="zh-CN" altLang="en-US" dirty="0"/>
              <a:t>时没有下一页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可见，要实现分页链接，必须计算出总页数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ceil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floor</a:t>
            </a:r>
            <a:r>
              <a:rPr kumimoji="1" lang="zh-CN" altLang="en-US" dirty="0" smtClean="0"/>
              <a:t>方法的区别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853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ceil</a:t>
            </a:r>
            <a:r>
              <a:rPr kumimoji="1" lang="zh-CN" altLang="en-US" dirty="0"/>
              <a:t>（天花板）只要有小数，一律</a:t>
            </a:r>
            <a:r>
              <a:rPr kumimoji="1" lang="zh-CN" altLang="en-US" dirty="0" smtClean="0"/>
              <a:t>入</a:t>
            </a:r>
            <a:endParaRPr kumimoji="1" lang="en-US" altLang="zh-CN" dirty="0" smtClean="0"/>
          </a:p>
          <a:p>
            <a:pPr marL="285750" indent="-285750"/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floor</a:t>
            </a:r>
            <a:r>
              <a:rPr kumimoji="1" lang="zh-CN" altLang="en-US" dirty="0"/>
              <a:t> （地板）只要有小数，一律舍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ceil</a:t>
            </a:r>
            <a:r>
              <a:rPr kumimoji="1" lang="zh-CN" altLang="en-US" dirty="0"/>
              <a:t> </a:t>
            </a:r>
            <a:r>
              <a:rPr kumimoji="1" lang="en-US" altLang="zh-CN" dirty="0"/>
              <a:t>4;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3;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因此，计算总页数应该是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总页数</a:t>
            </a:r>
            <a:r>
              <a:rPr kumimoji="1" lang="en-US" altLang="zh-CN" dirty="0">
                <a:solidFill>
                  <a:srgbClr val="FF0000"/>
                </a:solidFill>
              </a:rPr>
              <a:t> = ceil(</a:t>
            </a:r>
            <a:r>
              <a:rPr kumimoji="1" lang="zh-CN" altLang="en-US" dirty="0">
                <a:solidFill>
                  <a:srgbClr val="FF0000"/>
                </a:solidFill>
              </a:rPr>
              <a:t>总记录数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每页条数</a:t>
            </a:r>
            <a:r>
              <a:rPr kumimoji="1" lang="en-US" altLang="zh-CN" dirty="0">
                <a:solidFill>
                  <a:srgbClr val="FF0000"/>
                </a:solidFill>
              </a:rPr>
              <a:t>);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000000"/>
                </a:solidFill>
              </a:rPr>
              <a:t>总记录数如何得到？</a:t>
            </a:r>
            <a:endParaRPr kumimoji="1"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假设一页显示</a:t>
            </a:r>
            <a:r>
              <a:rPr kumimoji="1" lang="en-US" altLang="zh-CN"/>
              <a:t>10</a:t>
            </a:r>
            <a:r>
              <a:rPr kumimoji="1" lang="zh-CN" altLang="en-US"/>
              <a:t>条数据，使用数据库查询统计出总记录数</a:t>
            </a:r>
            <a:endParaRPr kumimoji="1" lang="en-US" altLang="zh-CN"/>
          </a:p>
          <a:p>
            <a:r>
              <a:rPr kumimoji="1" lang="zh-CN" altLang="en-US"/>
              <a:t>通过总记录数计算出总页数 </a:t>
            </a:r>
            <a:r>
              <a:rPr kumimoji="1" lang="en-US" altLang="zh-CN">
                <a:solidFill>
                  <a:srgbClr val="FF0000"/>
                </a:solidFill>
              </a:rPr>
              <a:t>$totalPages 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14</TotalTime>
  <Words>792</Words>
  <Application>WPS 演示</Application>
  <PresentationFormat>全屏显示(4:3)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起源</vt:lpstr>
      <vt:lpstr>分页</vt:lpstr>
      <vt:lpstr>分页</vt:lpstr>
      <vt:lpstr>分页</vt:lpstr>
      <vt:lpstr>思考</vt:lpstr>
      <vt:lpstr>使用GET方式获取数据</vt:lpstr>
      <vt:lpstr>练习</vt:lpstr>
      <vt:lpstr>分页链接</vt:lpstr>
      <vt:lpstr>ceil和floor方法的区别</vt:lpstr>
      <vt:lpstr>练习</vt:lpstr>
      <vt:lpstr>页码规则</vt:lpstr>
      <vt:lpstr>练习</vt:lpstr>
      <vt:lpstr>回忆LIMIT</vt:lpstr>
      <vt:lpstr>从数据库获取当前页的数据</vt:lpstr>
      <vt:lpstr>使用PHP实现分页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分页</dc:title>
  <dc:creator>Andy Lui</dc:creator>
  <cp:lastModifiedBy>微软用户</cp:lastModifiedBy>
  <cp:revision>59</cp:revision>
  <dcterms:created xsi:type="dcterms:W3CDTF">2016-02-10T07:40:00Z</dcterms:created>
  <dcterms:modified xsi:type="dcterms:W3CDTF">2016-06-07T01:23:47Z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