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22,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jQuery</a:t>
            </a:r>
            <a:r>
              <a:rPr kumimoji="1" lang="zh-CN" altLang="en-US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25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743200"/>
            <a:ext cx="702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我们前面的课程只是简单的学习了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的基本语法和操作，由于使用原生的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代码进行开发，工作量非常大，我们需要书写大量的代码来完成某些固定的操作，秉着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的原则，相继出现了一些封装化的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最早流行的是</a:t>
            </a:r>
            <a:r>
              <a:rPr kumimoji="1" lang="en-US" altLang="zh-CN" dirty="0"/>
              <a:t>Prototype</a:t>
            </a:r>
            <a:r>
              <a:rPr kumimoji="1" lang="zh-CN" altLang="en-US" dirty="0"/>
              <a:t>，它是在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的基础上，进行了大量的拓展，增加了非常多的方法和函数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之后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库出现，两者并驾齐驱之势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这几年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已经远远甩开了</a:t>
            </a:r>
            <a:r>
              <a:rPr kumimoji="1" lang="en-US" altLang="zh-CN" dirty="0"/>
              <a:t>Prototype</a:t>
            </a:r>
            <a:r>
              <a:rPr kumimoji="1" lang="zh-CN" altLang="en-US" dirty="0"/>
              <a:t>库，成为程序员必备的知识</a:t>
            </a:r>
          </a:p>
        </p:txBody>
      </p:sp>
    </p:spTree>
    <p:extLst>
      <p:ext uri="{BB962C8B-B14F-4D97-AF65-F5344CB8AC3E}">
        <p14:creationId xmlns:p14="http://schemas.microsoft.com/office/powerpoint/2010/main" xmlns="" val="3204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jQuery</a:t>
            </a:r>
            <a:r>
              <a:rPr kumimoji="1" lang="en-US" altLang="zh-CN" dirty="0"/>
              <a:t> = JavaScript + Query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827867"/>
            <a:ext cx="7024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从标题里的定义就能看出，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就是为了辅助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开发而开发的库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它是使用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书写的，高度封装的一套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，我们甚至都不需要掌握太多的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基础知识就能从容的操作</a:t>
            </a:r>
            <a:r>
              <a:rPr kumimoji="1" lang="en-US" altLang="zh-CN" dirty="0"/>
              <a:t>DOM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5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jQuery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645601"/>
            <a:ext cx="7024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我们可以直接使用百度的</a:t>
            </a:r>
            <a:r>
              <a:rPr lang="en-US" altLang="zh-CN" dirty="0"/>
              <a:t>CDN</a:t>
            </a:r>
            <a:r>
              <a:rPr lang="zh-CN" altLang="en-US" dirty="0"/>
              <a:t>来加载</a:t>
            </a:r>
            <a:r>
              <a:rPr lang="en-US" altLang="zh-CN" dirty="0" err="1"/>
              <a:t>jQuery</a:t>
            </a:r>
            <a:r>
              <a:rPr lang="zh-CN" altLang="en-US" dirty="0"/>
              <a:t>库，把下面的标签放到</a:t>
            </a:r>
            <a:r>
              <a:rPr lang="en-US" altLang="zh-CN" dirty="0"/>
              <a:t>&lt;head&gt;</a:t>
            </a:r>
            <a:r>
              <a:rPr lang="zh-CN" altLang="en-US" dirty="0"/>
              <a:t>中即可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="http://libs.baidu.com/jquery/1.9.0/jquery.js"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37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初识</a:t>
            </a:r>
            <a:r>
              <a:rPr kumimoji="1" lang="en-US" altLang="zh-CN"/>
              <a:t>jQuery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493202"/>
            <a:ext cx="7024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假设页面中有下面的两个元素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&lt;input type="text" id="txt" /&gt;</a:t>
            </a:r>
          </a:p>
          <a:p>
            <a:r>
              <a:rPr lang="en-US" altLang="zh-CN"/>
              <a:t>&lt;button type="button" onclick="get_text();"&gt;Go&lt;/button&gt;</a:t>
            </a:r>
          </a:p>
          <a:p>
            <a:endParaRPr lang="en-US" altLang="zh-CN"/>
          </a:p>
          <a:p>
            <a:r>
              <a:rPr lang="zh-CN" altLang="en-US"/>
              <a:t>点击</a:t>
            </a:r>
            <a:r>
              <a:rPr lang="en-US" altLang="zh-CN"/>
              <a:t>Go</a:t>
            </a:r>
            <a:r>
              <a:rPr lang="zh-CN" altLang="en-US"/>
              <a:t>按钮后会弹出文本框里用户输入的内容，使用原始的</a:t>
            </a:r>
            <a:r>
              <a:rPr lang="en-US" altLang="zh-CN"/>
              <a:t>JavaScript</a:t>
            </a:r>
            <a:r>
              <a:rPr lang="zh-CN" altLang="en-US"/>
              <a:t>代码可以这么写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alert(document.getElementById('txt').value);</a:t>
            </a:r>
          </a:p>
          <a:p>
            <a:endParaRPr lang="en-US" altLang="zh-CN"/>
          </a:p>
          <a:p>
            <a:r>
              <a:rPr lang="zh-CN" altLang="en-US"/>
              <a:t>而使用</a:t>
            </a:r>
            <a:r>
              <a:rPr lang="en-US" altLang="zh-CN"/>
              <a:t>jQuery</a:t>
            </a:r>
            <a:r>
              <a:rPr lang="zh-CN" altLang="en-US"/>
              <a:t>，则可以简单的写为</a:t>
            </a:r>
            <a:endParaRPr lang="en-US" altLang="zh-CN"/>
          </a:p>
          <a:p>
            <a:endParaRPr lang="en-US" altLang="zh-CN"/>
          </a:p>
          <a:p>
            <a:r>
              <a:rPr lang="da-DK" altLang="zh-CN"/>
              <a:t>alert($('#txt').val());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68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jQuery</a:t>
            </a:r>
            <a:r>
              <a:rPr kumimoji="1" lang="zh-CN" altLang="en-US"/>
              <a:t>的特点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1" y="2675467"/>
            <a:ext cx="702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回顾前面的代码，虽然是使用</a:t>
            </a:r>
            <a:r>
              <a:rPr kumimoji="1" lang="en-US" altLang="zh-CN"/>
              <a:t>jQuery</a:t>
            </a:r>
            <a:r>
              <a:rPr kumimoji="1" lang="zh-CN" altLang="en-US"/>
              <a:t>，但是基本的语法还是</a:t>
            </a:r>
            <a:r>
              <a:rPr kumimoji="1" lang="en-US" altLang="zh-CN"/>
              <a:t>JavaScript</a:t>
            </a:r>
            <a:r>
              <a:rPr kumimoji="1" lang="zh-CN" altLang="en-US"/>
              <a:t>的语法，因为</a:t>
            </a:r>
            <a:r>
              <a:rPr kumimoji="1" lang="en-US" altLang="zh-CN"/>
              <a:t>jQuery</a:t>
            </a:r>
            <a:r>
              <a:rPr kumimoji="1" lang="zh-CN" altLang="en-US"/>
              <a:t>本身就是</a:t>
            </a:r>
            <a:r>
              <a:rPr kumimoji="1" lang="en-US" altLang="zh-CN"/>
              <a:t>JavaScript</a:t>
            </a:r>
            <a:r>
              <a:rPr kumimoji="1" lang="zh-CN" altLang="en-US"/>
              <a:t>，它只不过是把</a:t>
            </a:r>
            <a:r>
              <a:rPr kumimoji="1" lang="en-US" altLang="zh-CN"/>
              <a:t>JavaScript</a:t>
            </a:r>
            <a:r>
              <a:rPr kumimoji="1" lang="zh-CN" altLang="en-US"/>
              <a:t>的代码封装成我们可以直接调用就能执行特定功能的代码库。在</a:t>
            </a:r>
            <a:r>
              <a:rPr kumimoji="1" lang="en-US" altLang="zh-CN"/>
              <a:t>jQuery</a:t>
            </a:r>
            <a:r>
              <a:rPr kumimoji="1" lang="zh-CN" altLang="en-US"/>
              <a:t>中我们在处理</a:t>
            </a:r>
            <a:r>
              <a:rPr kumimoji="1" lang="en-US" altLang="zh-CN"/>
              <a:t>DOM</a:t>
            </a:r>
            <a:r>
              <a:rPr kumimoji="1" lang="zh-CN" altLang="en-US"/>
              <a:t>时根本就不用取关心实现的细节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我们使用</a:t>
            </a:r>
            <a:r>
              <a:rPr kumimoji="1" lang="en-US" altLang="zh-CN"/>
              <a:t>document.getElementById</a:t>
            </a:r>
            <a:r>
              <a:rPr kumimoji="1" lang="zh-CN" altLang="en-US"/>
              <a:t>才能获取到指定</a:t>
            </a:r>
            <a:r>
              <a:rPr kumimoji="1" lang="en-US" altLang="zh-CN"/>
              <a:t>id</a:t>
            </a:r>
            <a:r>
              <a:rPr kumimoji="1" lang="zh-CN" altLang="en-US"/>
              <a:t>的元素，而使用</a:t>
            </a:r>
            <a:r>
              <a:rPr kumimoji="1" lang="en-US" altLang="zh-CN"/>
              <a:t>jQuery</a:t>
            </a:r>
            <a:r>
              <a:rPr kumimoji="1" lang="zh-CN" altLang="en-US"/>
              <a:t>，我们只需要使用</a:t>
            </a:r>
            <a:r>
              <a:rPr kumimoji="1" lang="en-US" altLang="zh-CN"/>
              <a:t>$(‘#’)</a:t>
            </a:r>
            <a:r>
              <a:rPr kumimoji="1" lang="zh-CN" altLang="en-US"/>
              <a:t>就可以完成这一切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$</a:t>
            </a:r>
            <a:r>
              <a:rPr kumimoji="1" lang="en-US" altLang="zh-CN"/>
              <a:t>()</a:t>
            </a:r>
            <a:r>
              <a:rPr kumimoji="1" lang="zh-CN" altLang="en-US"/>
              <a:t>就是</a:t>
            </a:r>
            <a:r>
              <a:rPr kumimoji="1" lang="en-US" altLang="zh-CN"/>
              <a:t>jQuery</a:t>
            </a:r>
            <a:r>
              <a:rPr kumimoji="1" lang="zh-CN" altLang="en-US"/>
              <a:t>中的函数，它也可以写作</a:t>
            </a:r>
            <a:r>
              <a:rPr kumimoji="1" lang="en-US" altLang="zh-CN"/>
              <a:t>jQuery()</a:t>
            </a:r>
            <a:r>
              <a:rPr kumimoji="1" lang="zh-CN" altLang="en-US"/>
              <a:t>，前面是我们常用的写法</a:t>
            </a:r>
          </a:p>
        </p:txBody>
      </p:sp>
    </p:spTree>
    <p:extLst>
      <p:ext uri="{BB962C8B-B14F-4D97-AF65-F5344CB8AC3E}">
        <p14:creationId xmlns:p14="http://schemas.microsoft.com/office/powerpoint/2010/main" xmlns="" val="927593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38</TotalTime>
  <Words>406</Words>
  <Application>Microsoft Macintosh PowerPoint</Application>
  <PresentationFormat>全屏显示(4:3)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奥斯汀</vt:lpstr>
      <vt:lpstr>jQuery简介</vt:lpstr>
      <vt:lpstr>JavaScript库</vt:lpstr>
      <vt:lpstr>jQuery = JavaScript + Query</vt:lpstr>
      <vt:lpstr>使用jQuery</vt:lpstr>
      <vt:lpstr>初识jQuery</vt:lpstr>
      <vt:lpstr>jQuery的特点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jQuery简介</dc:title>
  <dc:creator>Andy Lui</dc:creator>
  <cp:lastModifiedBy>微软用户</cp:lastModifiedBy>
  <cp:revision>47</cp:revision>
  <dcterms:created xsi:type="dcterms:W3CDTF">2015-06-07T05:36:41Z</dcterms:created>
  <dcterms:modified xsi:type="dcterms:W3CDTF">2016-06-22T06:20:38Z</dcterms:modified>
</cp:coreProperties>
</file>