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81" r:id="rId15"/>
    <p:sldId id="282" r:id="rId16"/>
    <p:sldId id="283" r:id="rId17"/>
    <p:sldId id="297" r:id="rId18"/>
    <p:sldId id="284" r:id="rId19"/>
    <p:sldId id="269" r:id="rId20"/>
    <p:sldId id="270" r:id="rId21"/>
    <p:sldId id="271" r:id="rId22"/>
    <p:sldId id="272" r:id="rId23"/>
    <p:sldId id="273" r:id="rId24"/>
    <p:sldId id="274" r:id="rId25"/>
    <p:sldId id="276" r:id="rId26"/>
    <p:sldId id="277" r:id="rId27"/>
    <p:sldId id="278" r:id="rId28"/>
    <p:sldId id="279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660" y="-114"/>
      </p:cViewPr>
      <p:guideLst>
        <p:guide orient="horz" pos="2160"/>
        <p:guide pos="28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June 22, 2016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June 22,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June 22,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22,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June 22,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June 22,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June 22,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June 22,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June 22,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June 22, 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June 22,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June 22,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58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65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53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jQuery</a:t>
            </a:r>
            <a:r>
              <a:rPr kumimoji="1" lang="zh-CN" altLang="en-US"/>
              <a:t>选择器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祖先后代选择器</a:t>
            </a:r>
            <a:r>
              <a:rPr kumimoji="1" lang="en-US" altLang="zh-CN"/>
              <a:t>+*</a:t>
            </a:r>
            <a:r>
              <a:rPr kumimoji="1" lang="zh-CN" altLang="en-US"/>
              <a:t>选择器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777067"/>
            <a:ext cx="70247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$(‘</a:t>
            </a:r>
            <a:r>
              <a:rPr kumimoji="1" lang="zh-CN" altLang="en-US"/>
              <a:t>*</a:t>
            </a:r>
            <a:r>
              <a:rPr kumimoji="1" lang="en-US" altLang="zh-CN"/>
              <a:t>’)</a:t>
            </a:r>
            <a:r>
              <a:rPr kumimoji="1" lang="zh-CN" altLang="en-US"/>
              <a:t>过于强大，强大到无法限制它的范围，有了祖先后台选择器，我们可以把*的范围限定到某个元素之下，譬如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zh-CN"/>
              <a:t>$</a:t>
            </a:r>
            <a:r>
              <a:rPr kumimoji="1" lang="en-US" altLang="zh-CN"/>
              <a:t>(‘body</a:t>
            </a:r>
            <a:r>
              <a:rPr kumimoji="1" lang="zh-CN" altLang="en-US"/>
              <a:t> *</a:t>
            </a:r>
            <a:r>
              <a:rPr kumimoji="1" lang="en-US" altLang="zh-CN"/>
              <a:t>’)</a:t>
            </a:r>
          </a:p>
          <a:p>
            <a:endParaRPr kumimoji="1" lang="en-US" altLang="zh-CN"/>
          </a:p>
          <a:p>
            <a:r>
              <a:rPr kumimoji="1" lang="zh-CN" altLang="en-US"/>
              <a:t>这样就可以只查找</a:t>
            </a:r>
            <a:r>
              <a:rPr kumimoji="1" lang="en-US" altLang="zh-CN"/>
              <a:t>body</a:t>
            </a:r>
            <a:r>
              <a:rPr kumimoji="1" lang="zh-CN" altLang="en-US"/>
              <a:t>下的所有元素，而不是整个</a:t>
            </a:r>
            <a:r>
              <a:rPr kumimoji="1" lang="en-US" altLang="zh-CN"/>
              <a:t>HTML</a:t>
            </a:r>
            <a:r>
              <a:rPr kumimoji="1" lang="zh-CN" altLang="en-US"/>
              <a:t>文档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父子选择器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506133"/>
            <a:ext cx="7024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与祖先后台选择器不同，父子选择器的范围要小很多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zh-CN"/>
              <a:t>$</a:t>
            </a:r>
            <a:r>
              <a:rPr kumimoji="1" lang="en-US" altLang="zh-CN"/>
              <a:t>(“parent</a:t>
            </a:r>
            <a:r>
              <a:rPr kumimoji="1" lang="zh-CN" altLang="en-US"/>
              <a:t> </a:t>
            </a:r>
            <a:r>
              <a:rPr kumimoji="1" lang="en-US" altLang="zh-CN"/>
              <a:t>&gt;</a:t>
            </a:r>
            <a:r>
              <a:rPr kumimoji="1" lang="zh-CN" altLang="en-US"/>
              <a:t> </a:t>
            </a:r>
            <a:r>
              <a:rPr kumimoji="1" lang="en-US" altLang="zh-CN"/>
              <a:t>child”)</a:t>
            </a:r>
          </a:p>
          <a:p>
            <a:endParaRPr kumimoji="1" lang="en-US" altLang="zh-CN"/>
          </a:p>
          <a:p>
            <a:r>
              <a:rPr kumimoji="1" lang="zh-CN" altLang="en-US"/>
              <a:t>该选择器可以返回：父元素满足</a:t>
            </a:r>
            <a:r>
              <a:rPr kumimoji="1" lang="en-US" altLang="zh-CN"/>
              <a:t>parent</a:t>
            </a:r>
            <a:r>
              <a:rPr kumimoji="1" lang="zh-CN" altLang="en-US"/>
              <a:t>选择器条件、并且子元素满足</a:t>
            </a:r>
            <a:r>
              <a:rPr kumimoji="1" lang="en-US" altLang="zh-CN"/>
              <a:t>child</a:t>
            </a:r>
            <a:r>
              <a:rPr kumimoji="1" lang="zh-CN" altLang="en-US"/>
              <a:t>选择器条件的子元素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还是使用祖先后代的例子，如果修改条件，请问哪些</a:t>
            </a:r>
            <a:r>
              <a:rPr kumimoji="1" lang="en-US" altLang="zh-CN"/>
              <a:t>lable</a:t>
            </a:r>
            <a:r>
              <a:rPr kumimoji="1" lang="zh-CN" altLang="en-US"/>
              <a:t>会变红？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$(‘div</a:t>
            </a:r>
            <a:r>
              <a:rPr kumimoji="1" lang="zh-CN" altLang="en-US"/>
              <a:t> </a:t>
            </a:r>
            <a:r>
              <a:rPr kumimoji="1" lang="en-US" altLang="zh-CN">
                <a:solidFill>
                  <a:srgbClr val="FF0000"/>
                </a:solidFill>
              </a:rPr>
              <a:t>&gt;</a:t>
            </a:r>
            <a:r>
              <a:rPr kumimoji="1" lang="zh-CN" altLang="en-US"/>
              <a:t> </a:t>
            </a:r>
            <a:r>
              <a:rPr kumimoji="1" lang="en-US" altLang="zh-CN"/>
              <a:t>label').css('color', 'red');</a:t>
            </a:r>
          </a:p>
          <a:p>
            <a:endParaRPr kumimoji="1" lang="en-US" altLang="zh-CN"/>
          </a:p>
          <a:p>
            <a:r>
              <a:rPr kumimoji="1" lang="zh-CN" altLang="en-US"/>
              <a:t>再试试</a:t>
            </a:r>
            <a:r>
              <a:rPr kumimoji="1" lang="en-US" altLang="zh-CN"/>
              <a:t> ‘p &gt; label’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隔壁选择器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573867"/>
            <a:ext cx="7024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$(“prev</a:t>
            </a:r>
            <a:r>
              <a:rPr kumimoji="1" lang="zh-CN" altLang="en-US"/>
              <a:t> </a:t>
            </a:r>
            <a:r>
              <a:rPr kumimoji="1" lang="en-US" altLang="zh-CN"/>
              <a:t>+</a:t>
            </a:r>
            <a:r>
              <a:rPr kumimoji="1" lang="zh-CN" altLang="en-US"/>
              <a:t> </a:t>
            </a:r>
            <a:r>
              <a:rPr kumimoji="1" lang="en-US" altLang="zh-CN"/>
              <a:t>next”)</a:t>
            </a:r>
          </a:p>
          <a:p>
            <a:endParaRPr kumimoji="1" lang="en-US" altLang="zh-CN"/>
          </a:p>
          <a:p>
            <a:r>
              <a:rPr kumimoji="1" lang="zh-CN" altLang="en-US"/>
              <a:t>同样</a:t>
            </a:r>
            <a:r>
              <a:rPr kumimoji="1" lang="zh-CN" altLang="zh-CN"/>
              <a:t>，</a:t>
            </a:r>
            <a:r>
              <a:rPr kumimoji="1" lang="en-US" altLang="zh-CN"/>
              <a:t>prev</a:t>
            </a:r>
            <a:r>
              <a:rPr kumimoji="1" lang="zh-CN" altLang="en-US"/>
              <a:t>和</a:t>
            </a:r>
            <a:r>
              <a:rPr kumimoji="1" lang="en-US" altLang="zh-CN"/>
              <a:t>next</a:t>
            </a:r>
            <a:r>
              <a:rPr kumimoji="1" lang="zh-CN" altLang="en-US"/>
              <a:t>也都代表任意的选择器，只有相邻的两个元素，前一个元素满足</a:t>
            </a:r>
            <a:r>
              <a:rPr kumimoji="1" lang="en-US" altLang="zh-CN"/>
              <a:t>prev</a:t>
            </a:r>
            <a:r>
              <a:rPr kumimoji="1" lang="zh-CN" altLang="en-US"/>
              <a:t>选择器，而后一个元素满足</a:t>
            </a:r>
            <a:r>
              <a:rPr kumimoji="1" lang="en-US" altLang="zh-CN"/>
              <a:t>next</a:t>
            </a:r>
            <a:r>
              <a:rPr kumimoji="1" lang="zh-CN" altLang="en-US"/>
              <a:t>选择，才会返回后一个元素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仍然是前面的例子，请尝试下面的修改，并检查哪个</a:t>
            </a:r>
            <a:r>
              <a:rPr kumimoji="1" lang="en-US" altLang="zh-CN"/>
              <a:t>lable</a:t>
            </a:r>
            <a:r>
              <a:rPr kumimoji="1" lang="zh-CN" altLang="en-US"/>
              <a:t>变红了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$('p+label').css('color', 'red');</a:t>
            </a:r>
          </a:p>
          <a:p>
            <a:endParaRPr kumimoji="1" lang="en-US" altLang="zh-CN"/>
          </a:p>
          <a:p>
            <a:r>
              <a:rPr kumimoji="1" lang="zh-CN" altLang="en-US"/>
              <a:t>再在</a:t>
            </a:r>
            <a:r>
              <a:rPr kumimoji="1" lang="en-US" altLang="zh-CN"/>
              <a:t>lable</a:t>
            </a:r>
            <a:r>
              <a:rPr kumimoji="1" lang="zh-CN" altLang="en-US"/>
              <a:t>前加一个</a:t>
            </a:r>
            <a:r>
              <a:rPr kumimoji="1" lang="en-US" altLang="zh-CN"/>
              <a:t>&lt;br/&gt;</a:t>
            </a:r>
            <a:r>
              <a:rPr kumimoji="1" lang="zh-CN" altLang="en-US"/>
              <a:t>在检查结果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邻居选择器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170664"/>
            <a:ext cx="70247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隔壁选择器只能选择</a:t>
            </a:r>
            <a:r>
              <a:rPr kumimoji="1" lang="zh-CN" altLang="en-US" dirty="0">
                <a:solidFill>
                  <a:srgbClr val="FF0000"/>
                </a:solidFill>
              </a:rPr>
              <a:t>第一个</a:t>
            </a:r>
            <a:r>
              <a:rPr kumimoji="1" lang="zh-CN" altLang="en-US" dirty="0"/>
              <a:t>相邻的元素，如果是想要获取相邻的所有元素，我们得使用邻居选择器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zh-CN" dirty="0"/>
              <a:t>$</a:t>
            </a:r>
            <a:r>
              <a:rPr kumimoji="1" lang="en-US" altLang="zh-CN" dirty="0"/>
              <a:t>(“</a:t>
            </a:r>
            <a:r>
              <a:rPr kumimoji="1" lang="en-US" altLang="zh-CN" dirty="0" err="1"/>
              <a:t>prev</a:t>
            </a:r>
            <a:r>
              <a:rPr kumimoji="1" lang="zh-CN" altLang="en-US" dirty="0"/>
              <a:t> </a:t>
            </a:r>
            <a:r>
              <a:rPr kumimoji="1" lang="zh-CN" altLang="zh-CN" dirty="0"/>
              <a:t>~</a:t>
            </a:r>
            <a:r>
              <a:rPr kumimoji="1" lang="zh-CN" altLang="en-US" dirty="0"/>
              <a:t> </a:t>
            </a:r>
            <a:r>
              <a:rPr kumimoji="1" lang="en-US" altLang="zh-CN" dirty="0"/>
              <a:t>siblings”)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该选择器的意思是，只要是跟</a:t>
            </a:r>
            <a:r>
              <a:rPr kumimoji="1" lang="en-US" altLang="zh-CN" dirty="0" err="1"/>
              <a:t>prev</a:t>
            </a:r>
            <a:r>
              <a:rPr kumimoji="1" lang="zh-CN" altLang="en-US" dirty="0"/>
              <a:t>同级，即使中间有间隔其他元素，只要复合</a:t>
            </a:r>
            <a:r>
              <a:rPr kumimoji="1" lang="en-US" altLang="zh-CN" dirty="0"/>
              <a:t>siblings</a:t>
            </a:r>
            <a:r>
              <a:rPr kumimoji="1" lang="zh-CN" altLang="en-US" dirty="0"/>
              <a:t>条件也可以被返回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前面因为加了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br</a:t>
            </a:r>
            <a:r>
              <a:rPr kumimoji="1" lang="en-US" altLang="zh-CN" dirty="0"/>
              <a:t>/&gt;</a:t>
            </a:r>
            <a:r>
              <a:rPr kumimoji="1" lang="zh-CN" altLang="en-US" dirty="0"/>
              <a:t>会导致</a:t>
            </a:r>
            <a:r>
              <a:rPr kumimoji="1" lang="en-US" altLang="zh-CN" dirty="0"/>
              <a:t>p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</a:t>
            </a:r>
            <a:r>
              <a:rPr kumimoji="1" lang="zh-CN" altLang="en-US" dirty="0"/>
              <a:t>失效，如果使用</a:t>
            </a:r>
            <a:r>
              <a:rPr kumimoji="1" lang="en-US" altLang="zh-CN" dirty="0"/>
              <a:t>p</a:t>
            </a:r>
            <a:r>
              <a:rPr kumimoji="1" lang="zh-CN" altLang="en-US" dirty="0"/>
              <a:t> </a:t>
            </a:r>
            <a:r>
              <a:rPr kumimoji="1" lang="en-US" altLang="zh-CN" dirty="0"/>
              <a:t>~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</a:t>
            </a:r>
            <a:r>
              <a:rPr kumimoji="1" lang="zh-CN" altLang="en-US" dirty="0"/>
              <a:t>会怎样呢？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$(’p</a:t>
            </a:r>
            <a:r>
              <a:rPr kumimoji="1" lang="zh-CN" altLang="en-US" dirty="0"/>
              <a:t> </a:t>
            </a:r>
            <a:r>
              <a:rPr kumimoji="1" lang="en-US" altLang="zh-CN" dirty="0"/>
              <a:t>~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label').</a:t>
            </a:r>
            <a:r>
              <a:rPr kumimoji="1" lang="en-US" altLang="zh-CN" dirty="0" err="1"/>
              <a:t>css</a:t>
            </a:r>
            <a:r>
              <a:rPr kumimoji="1" lang="en-US" altLang="zh-CN" dirty="0"/>
              <a:t>('color', 'red');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再在统一层级下多添加几个</a:t>
            </a:r>
            <a:r>
              <a:rPr kumimoji="1" lang="en-US" altLang="zh-CN" dirty="0"/>
              <a:t>&lt;label&gt;</a:t>
            </a:r>
            <a:r>
              <a:rPr kumimoji="1" lang="zh-CN" altLang="en-US" dirty="0"/>
              <a:t>试试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parent</a:t>
            </a:r>
            <a:r>
              <a:rPr kumimoji="1" lang="en-US" altLang="zh-CN" dirty="0"/>
              <a:t>() parents()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0" y="1991032"/>
            <a:ext cx="6777319" cy="3841597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kumimoji="1" lang="zh-CN" altLang="en-US" sz="1100" dirty="0"/>
              <a:t>parent()  父子节点选择器        </a:t>
            </a:r>
          </a:p>
          <a:p>
            <a:pPr marL="68580" indent="0">
              <a:buNone/>
            </a:pPr>
            <a:r>
              <a:rPr kumimoji="1" lang="zh-CN" altLang="en-US" sz="1100" dirty="0"/>
              <a:t> 获得当前匹配元素集合中每个元素的父元素</a:t>
            </a:r>
          </a:p>
          <a:p>
            <a:pPr marL="68580" indent="0">
              <a:buNone/>
            </a:pPr>
            <a:endParaRPr kumimoji="1" lang="zh-CN" altLang="en-US" sz="1100" dirty="0"/>
          </a:p>
          <a:p>
            <a:pPr marL="68580" indent="0">
              <a:buNone/>
            </a:pPr>
            <a:r>
              <a:rPr kumimoji="1" lang="zh-CN" altLang="en-US" sz="1100" dirty="0">
                <a:sym typeface="+mn-ea"/>
              </a:rPr>
              <a:t>  parent</a:t>
            </a:r>
            <a:r>
              <a:rPr kumimoji="1" lang="en-US" altLang="zh-CN" sz="1100" dirty="0">
                <a:sym typeface="+mn-ea"/>
              </a:rPr>
              <a:t>s</a:t>
            </a:r>
            <a:r>
              <a:rPr kumimoji="1" lang="zh-CN" altLang="en-US" sz="1100" dirty="0">
                <a:sym typeface="+mn-ea"/>
              </a:rPr>
              <a:t>()   祖先节点选择器 </a:t>
            </a:r>
            <a:endParaRPr kumimoji="1" lang="zh-CN" altLang="en-US" sz="1100" dirty="0"/>
          </a:p>
          <a:p>
            <a:pPr marL="68580" indent="0">
              <a:buNone/>
            </a:pPr>
            <a:r>
              <a:rPr kumimoji="1" lang="zh-CN" altLang="en-US" sz="1100" dirty="0"/>
              <a:t>获得当前匹配元素集合中每个元素的祖先元素</a:t>
            </a:r>
          </a:p>
          <a:p>
            <a:pPr marL="68580" indent="0">
              <a:buNone/>
            </a:pPr>
            <a:endParaRPr kumimoji="1" lang="zh-CN" altLang="en-US" sz="600" dirty="0"/>
          </a:p>
          <a:p>
            <a:pPr marL="68580" indent="0">
              <a:buNone/>
            </a:pPr>
            <a:r>
              <a:rPr kumimoji="1" lang="zh-CN" altLang="en-US" sz="1100" dirty="0"/>
              <a:t>&lt;ul class="level-1"&gt;</a:t>
            </a:r>
          </a:p>
          <a:p>
            <a:pPr marL="68580" indent="0">
              <a:buNone/>
            </a:pPr>
            <a:r>
              <a:rPr kumimoji="1" lang="zh-CN" altLang="en-US" sz="1100" dirty="0"/>
              <a:t>  &lt;li class="item-i"&gt;I&lt;/li&gt;</a:t>
            </a:r>
          </a:p>
          <a:p>
            <a:pPr marL="68580" indent="0">
              <a:buNone/>
            </a:pPr>
            <a:r>
              <a:rPr kumimoji="1" lang="zh-CN" altLang="en-US" sz="1100" dirty="0"/>
              <a:t>  &lt;li class="item-ii"&gt;II</a:t>
            </a:r>
          </a:p>
          <a:p>
            <a:pPr marL="68580" indent="0">
              <a:buNone/>
            </a:pPr>
            <a:r>
              <a:rPr kumimoji="1" lang="zh-CN" altLang="en-US" sz="1100" dirty="0"/>
              <a:t>    &lt;ul class="level-2"&gt;</a:t>
            </a:r>
          </a:p>
          <a:p>
            <a:pPr marL="68580" indent="0">
              <a:buNone/>
            </a:pPr>
            <a:r>
              <a:rPr kumimoji="1" lang="zh-CN" altLang="en-US" sz="1100" dirty="0"/>
              <a:t>      &lt;li class="item-a"&gt;A&lt;/li&gt;</a:t>
            </a:r>
          </a:p>
          <a:p>
            <a:pPr marL="68580" indent="0">
              <a:buNone/>
            </a:pPr>
            <a:r>
              <a:rPr kumimoji="1" lang="zh-CN" altLang="en-US" sz="1100" dirty="0"/>
              <a:t>      &lt;li class="item-b"&gt;B</a:t>
            </a:r>
          </a:p>
          <a:p>
            <a:pPr marL="68580" indent="0">
              <a:buNone/>
            </a:pPr>
            <a:r>
              <a:rPr kumimoji="1" lang="zh-CN" altLang="en-US" sz="1100" dirty="0"/>
              <a:t>        &lt;ul class="level-3"&gt;</a:t>
            </a:r>
          </a:p>
          <a:p>
            <a:pPr marL="68580" indent="0">
              <a:buNone/>
            </a:pPr>
            <a:r>
              <a:rPr kumimoji="1" lang="zh-CN" altLang="en-US" sz="1100" dirty="0"/>
              <a:t>          &lt;li class="item-1"&gt;1&lt;/li&gt;</a:t>
            </a:r>
          </a:p>
          <a:p>
            <a:pPr marL="68580" indent="0">
              <a:buNone/>
            </a:pPr>
            <a:r>
              <a:rPr kumimoji="1" lang="zh-CN" altLang="en-US" sz="1100" dirty="0"/>
              <a:t>          &lt;li class="item-2"&gt;2&lt;/li&gt;</a:t>
            </a:r>
          </a:p>
          <a:p>
            <a:pPr marL="68580" indent="0">
              <a:buNone/>
            </a:pPr>
            <a:r>
              <a:rPr kumimoji="1" lang="zh-CN" altLang="en-US" sz="1100" dirty="0"/>
              <a:t>          &lt;li class="item-3"&gt;3&lt;/li&gt;</a:t>
            </a:r>
          </a:p>
          <a:p>
            <a:pPr marL="68580" indent="0">
              <a:buNone/>
            </a:pPr>
            <a:r>
              <a:rPr kumimoji="1" lang="zh-CN" altLang="en-US" sz="1100" dirty="0"/>
              <a:t>        &lt;/ul&gt;</a:t>
            </a:r>
          </a:p>
          <a:p>
            <a:pPr marL="68580" indent="0">
              <a:buNone/>
            </a:pPr>
            <a:r>
              <a:rPr kumimoji="1" lang="zh-CN" altLang="en-US" sz="1100" dirty="0"/>
              <a:t>      &lt;/li&gt;</a:t>
            </a:r>
          </a:p>
          <a:p>
            <a:pPr marL="68580" indent="0">
              <a:buNone/>
            </a:pPr>
            <a:r>
              <a:rPr kumimoji="1" lang="zh-CN" altLang="en-US" sz="1100" dirty="0"/>
              <a:t>      &lt;li class="item-c"&gt;C&lt;/li&gt;</a:t>
            </a:r>
          </a:p>
          <a:p>
            <a:pPr marL="68580" indent="0">
              <a:buNone/>
            </a:pPr>
            <a:r>
              <a:rPr kumimoji="1" lang="zh-CN" altLang="en-US" sz="1100" dirty="0"/>
              <a:t>    &lt;/ul&gt;</a:t>
            </a:r>
          </a:p>
          <a:p>
            <a:pPr marL="68580" indent="0">
              <a:buNone/>
            </a:pPr>
            <a:r>
              <a:rPr kumimoji="1" lang="zh-CN" altLang="en-US" sz="1100" dirty="0"/>
              <a:t>  &lt;/li&gt;</a:t>
            </a:r>
          </a:p>
          <a:p>
            <a:pPr marL="68580" indent="0">
              <a:buNone/>
            </a:pPr>
            <a:r>
              <a:rPr kumimoji="1" lang="zh-CN" altLang="en-US" sz="1100" dirty="0"/>
              <a:t>  &lt;li class="item-iii"&gt;III&lt;/li&gt;</a:t>
            </a:r>
          </a:p>
          <a:p>
            <a:pPr marL="68580" indent="0">
              <a:buNone/>
            </a:pPr>
            <a:r>
              <a:rPr kumimoji="1" lang="zh-CN" altLang="en-US" sz="1100" dirty="0"/>
              <a:t>&lt;/ul&gt;</a:t>
            </a:r>
            <a:endParaRPr kumimoji="1" lang="zh-CN" altLang="en-US" sz="600" dirty="0"/>
          </a:p>
          <a:p>
            <a:pPr marL="68580" indent="0">
              <a:buNone/>
            </a:pPr>
            <a:r>
              <a:rPr kumimoji="1" lang="zh-CN" altLang="en-US" sz="1100" dirty="0"/>
              <a:t>$('li.item-a').parent().css('background-color', 'red');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children() find()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2523418"/>
            <a:ext cx="7024744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children() </a:t>
            </a:r>
            <a:r>
              <a:rPr kumimoji="1" lang="zh-CN" altLang="en-US" dirty="0"/>
              <a:t>子元素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find()  后代元素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03910" y="3673475"/>
            <a:ext cx="3341370" cy="4754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&lt;ul class="level-1"&gt;</a:t>
            </a:r>
          </a:p>
          <a:p>
            <a:pPr algn="l"/>
            <a:r>
              <a:rPr lang="zh-CN" altLang="en-US" dirty="0"/>
              <a:t>  &lt;li class="item-i"&gt;I&lt;/li&gt;</a:t>
            </a:r>
          </a:p>
          <a:p>
            <a:pPr algn="l"/>
            <a:r>
              <a:rPr lang="zh-CN" altLang="en-US" dirty="0"/>
              <a:t>  &lt;li class="item-ii"&gt;II</a:t>
            </a:r>
          </a:p>
          <a:p>
            <a:pPr algn="l"/>
            <a:r>
              <a:rPr lang="zh-CN" altLang="en-US" dirty="0"/>
              <a:t>    &lt;ul class="level-2"&gt;</a:t>
            </a:r>
          </a:p>
          <a:p>
            <a:pPr algn="l"/>
            <a:r>
              <a:rPr lang="zh-CN" altLang="en-US" dirty="0"/>
              <a:t>      &lt;li class="item-a"&gt;A&lt;/li&gt;</a:t>
            </a:r>
          </a:p>
          <a:p>
            <a:pPr algn="l"/>
            <a:r>
              <a:rPr lang="zh-CN" altLang="en-US" dirty="0"/>
              <a:t>      &lt;li class="item-b"&gt;B</a:t>
            </a:r>
          </a:p>
          <a:p>
            <a:pPr algn="l"/>
            <a:r>
              <a:rPr lang="zh-CN" altLang="en-US" dirty="0"/>
              <a:t>        &lt;ul class="level-3"&gt;</a:t>
            </a:r>
          </a:p>
          <a:p>
            <a:pPr algn="l"/>
            <a:r>
              <a:rPr lang="zh-CN" altLang="en-US" dirty="0"/>
              <a:t>          &lt;li class="item-1"&gt;1&lt;/li&gt;</a:t>
            </a:r>
          </a:p>
          <a:p>
            <a:pPr algn="l"/>
            <a:r>
              <a:rPr lang="zh-CN" altLang="en-US" dirty="0"/>
              <a:t>          &lt;li class="item-2"&gt;2&lt;/li&gt;</a:t>
            </a:r>
          </a:p>
          <a:p>
            <a:pPr algn="l"/>
            <a:r>
              <a:rPr lang="zh-CN" altLang="en-US" dirty="0"/>
              <a:t>          &lt;li class="item-3"&gt;3&lt;/li&gt;</a:t>
            </a:r>
          </a:p>
          <a:p>
            <a:pPr algn="l"/>
            <a:r>
              <a:rPr lang="zh-CN" altLang="en-US" dirty="0"/>
              <a:t>        &lt;/ul&gt;</a:t>
            </a:r>
          </a:p>
          <a:p>
            <a:pPr algn="l"/>
            <a:r>
              <a:rPr lang="zh-CN" altLang="en-US" dirty="0"/>
              <a:t>      &lt;/li&gt;</a:t>
            </a:r>
          </a:p>
          <a:p>
            <a:pPr algn="l"/>
            <a:r>
              <a:rPr lang="zh-CN" altLang="en-US" dirty="0"/>
              <a:t>      &lt;li class="item-c"&gt;C&lt;/li&gt;</a:t>
            </a:r>
          </a:p>
          <a:p>
            <a:pPr algn="l"/>
            <a:r>
              <a:rPr lang="zh-CN" altLang="en-US" dirty="0"/>
              <a:t>    &lt;/ul&gt;</a:t>
            </a:r>
          </a:p>
          <a:p>
            <a:pPr algn="l"/>
            <a:r>
              <a:rPr lang="zh-CN" altLang="en-US" dirty="0"/>
              <a:t>  &lt;/li&gt;</a:t>
            </a:r>
          </a:p>
          <a:p>
            <a:pPr algn="l"/>
            <a:r>
              <a:rPr lang="zh-CN" altLang="en-US" dirty="0"/>
              <a:t>  &lt;li class="item-iii"&gt;III&lt;/li&gt;</a:t>
            </a:r>
          </a:p>
          <a:p>
            <a:pPr algn="l"/>
            <a:r>
              <a:rPr lang="zh-CN" altLang="en-US" dirty="0"/>
              <a:t>&lt;/ul&gt;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24985" y="5311775"/>
            <a:ext cx="553021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$('li.item-ii').find('li').css('background-color', 'red');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324985" y="4003675"/>
            <a:ext cx="598551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$('ul.level-2').children().css('background-color', 'red');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next() </a:t>
            </a:r>
            <a:r>
              <a:rPr kumimoji="1" lang="en-US" altLang="zh-CN" dirty="0" err="1"/>
              <a:t>nextAll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2881581"/>
            <a:ext cx="7024744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next() </a:t>
            </a:r>
            <a:r>
              <a:rPr kumimoji="1" lang="en-US" altLang="zh-CN" dirty="0" err="1"/>
              <a:t>获得匹配元素集合中每个元素紧邻的同胞元素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43305" y="3513455"/>
            <a:ext cx="5760085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&lt;ul&gt;</a:t>
            </a:r>
          </a:p>
          <a:p>
            <a:pPr algn="l"/>
            <a:r>
              <a:rPr lang="zh-CN" altLang="en-US"/>
              <a:t>   &lt;li&gt;list item 1&lt;/li&gt;</a:t>
            </a:r>
          </a:p>
          <a:p>
            <a:pPr algn="l"/>
            <a:r>
              <a:rPr lang="zh-CN" altLang="en-US"/>
              <a:t>   &lt;li&gt;list item 2&lt;/li&gt;</a:t>
            </a:r>
          </a:p>
          <a:p>
            <a:pPr algn="l"/>
            <a:r>
              <a:rPr lang="zh-CN" altLang="en-US"/>
              <a:t>   &lt;li class="third-item"&gt;list item 3&lt;/li&gt;</a:t>
            </a:r>
          </a:p>
          <a:p>
            <a:pPr algn="l"/>
            <a:r>
              <a:rPr lang="zh-CN" altLang="en-US"/>
              <a:t>   &lt;li&gt;list item 4&lt;/li&gt;</a:t>
            </a:r>
          </a:p>
          <a:p>
            <a:pPr algn="l"/>
            <a:r>
              <a:rPr lang="zh-CN" altLang="en-US"/>
              <a:t>   &lt;li&gt;list item 5&lt;/li&gt;</a:t>
            </a:r>
          </a:p>
          <a:p>
            <a:pPr algn="l"/>
            <a:r>
              <a:rPr lang="zh-CN" altLang="en-US"/>
              <a:t>&lt;/ul&gt;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$('li.third-item').next().css('background-color', 'red');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nextAll()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8055" y="2906346"/>
            <a:ext cx="7024744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nextAll() 获得匹配元素集合中每个元素的所有跟随的同胞元素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3305" y="3513455"/>
            <a:ext cx="7025005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&lt;ul&gt;</a:t>
            </a:r>
          </a:p>
          <a:p>
            <a:pPr algn="l"/>
            <a:r>
              <a:rPr lang="zh-CN" altLang="en-US"/>
              <a:t>   &lt;li&gt;list item 1&lt;/li&gt;</a:t>
            </a:r>
          </a:p>
          <a:p>
            <a:pPr algn="l"/>
            <a:r>
              <a:rPr lang="zh-CN" altLang="en-US"/>
              <a:t>   &lt;li&gt;list item 2&lt;/li&gt;</a:t>
            </a:r>
          </a:p>
          <a:p>
            <a:pPr algn="l"/>
            <a:r>
              <a:rPr lang="zh-CN" altLang="en-US"/>
              <a:t>   &lt;li class="third-item"&gt;list item 3&lt;/li&gt;</a:t>
            </a:r>
          </a:p>
          <a:p>
            <a:pPr algn="l"/>
            <a:r>
              <a:rPr lang="zh-CN" altLang="en-US"/>
              <a:t>   &lt;li&gt;list item 4&lt;/li&gt;</a:t>
            </a:r>
          </a:p>
          <a:p>
            <a:pPr algn="l"/>
            <a:r>
              <a:rPr lang="zh-CN" altLang="en-US"/>
              <a:t>   &lt;li&gt;list item 5&lt;/li&gt;</a:t>
            </a:r>
          </a:p>
          <a:p>
            <a:pPr algn="l"/>
            <a:r>
              <a:rPr lang="zh-CN" altLang="en-US"/>
              <a:t>&lt;/ul&gt;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$('li.third-item').nextAll().css('background-color', 'red');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prev() prevAll()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kumimoji="1" lang="zh-CN" altLang="en-US"/>
              <a:t>prev() 获得匹配元素集合中每个元素紧邻的前一个同胞元素</a:t>
            </a:r>
          </a:p>
          <a:p>
            <a:pPr marL="68580" indent="0">
              <a:buNone/>
            </a:pPr>
            <a:endParaRPr kumimoji="1" lang="zh-CN" altLang="en-US"/>
          </a:p>
          <a:p>
            <a:pPr marL="68580" indent="0">
              <a:buNone/>
            </a:pPr>
            <a:r>
              <a:rPr kumimoji="1" lang="zh-CN" altLang="en-US"/>
              <a:t>prevAll() 获得当前匹配元素集合中每个元素的前面的同胞元素</a:t>
            </a:r>
          </a:p>
          <a:p>
            <a:pPr marL="68580" indent="0">
              <a:buNone/>
            </a:pPr>
            <a:endParaRPr kumimoji="1" lang="zh-CN" altLang="en-US"/>
          </a:p>
          <a:p>
            <a:pPr marL="68580" indent="0">
              <a:buNone/>
            </a:pPr>
            <a:endParaRPr kumimoji="1"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过滤选择器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726267"/>
            <a:ext cx="7024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前面介绍的四种选择器都是层次选择器，使用他们可以按照节点树的层级进行查找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zh-CN"/>
              <a:t>j</a:t>
            </a:r>
            <a:r>
              <a:rPr kumimoji="1" lang="en-US" altLang="zh-CN"/>
              <a:t>Query</a:t>
            </a:r>
            <a:r>
              <a:rPr kumimoji="1" lang="zh-CN" altLang="en-US"/>
              <a:t>还提供了一组过滤选择器，我们可以通过类似</a:t>
            </a:r>
            <a:r>
              <a:rPr kumimoji="1" lang="en-US" altLang="zh-CN"/>
              <a:t>CSS</a:t>
            </a:r>
            <a:r>
              <a:rPr kumimoji="1" lang="zh-CN" altLang="en-US"/>
              <a:t>的伪类的形式对选择器的结果进行</a:t>
            </a:r>
            <a:r>
              <a:rPr kumimoji="1" lang="zh-CN" altLang="en-US">
                <a:solidFill>
                  <a:srgbClr val="FF0000"/>
                </a:solidFill>
              </a:rPr>
              <a:t>再筛选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选择器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641600"/>
            <a:ext cx="7024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jQuery</a:t>
            </a:r>
            <a:r>
              <a:rPr kumimoji="1" lang="zh-CN" altLang="en-US"/>
              <a:t>能使用</a:t>
            </a:r>
            <a:r>
              <a:rPr kumimoji="1" lang="en-US" altLang="zh-CN"/>
              <a:t>CSS</a:t>
            </a:r>
            <a:r>
              <a:rPr kumimoji="1" lang="zh-CN" altLang="en-US"/>
              <a:t>的选择器来操作网页中的元素，因此我们下面介绍的</a:t>
            </a:r>
            <a:r>
              <a:rPr kumimoji="1" lang="en-US" altLang="zh-CN"/>
              <a:t>jQuery</a:t>
            </a:r>
            <a:r>
              <a:rPr kumimoji="1" lang="zh-CN" altLang="en-US"/>
              <a:t>选择器大多与我们之前学习的</a:t>
            </a:r>
            <a:r>
              <a:rPr kumimoji="1" lang="en-US" altLang="zh-CN"/>
              <a:t>CSS</a:t>
            </a:r>
            <a:r>
              <a:rPr kumimoji="1" lang="zh-CN" altLang="en-US"/>
              <a:t>选择器类似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CSS</a:t>
            </a:r>
            <a:r>
              <a:rPr kumimoji="1" lang="zh-CN" altLang="en-US"/>
              <a:t>选择器是用来查找和定位页面中的元素，并将样式设置到元素上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jQuery</a:t>
            </a:r>
            <a:r>
              <a:rPr kumimoji="1" lang="zh-CN" altLang="en-US"/>
              <a:t>选择器也是用来查找元素，我们找到元素后，可以使用一些给定的方法来修改、删除、甚至移动元素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第一个</a:t>
            </a:r>
            <a:r>
              <a:rPr kumimoji="1" lang="en-US" altLang="zh-CN"/>
              <a:t>/</a:t>
            </a:r>
            <a:r>
              <a:rPr kumimoji="1" lang="zh-CN" altLang="en-US"/>
              <a:t>最后一个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275462"/>
            <a:ext cx="702474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通常使用选择器会返回一组元素，如果我们只想得到这一组元素中的第一个或者最后一个，可以使用</a:t>
            </a:r>
            <a:r>
              <a:rPr kumimoji="1" lang="en-US" altLang="zh-CN"/>
              <a:t>:first</a:t>
            </a:r>
            <a:r>
              <a:rPr kumimoji="1" lang="zh-CN" altLang="en-US"/>
              <a:t>或者</a:t>
            </a:r>
            <a:r>
              <a:rPr kumimoji="1" lang="en-US" altLang="zh-CN"/>
              <a:t>:last</a:t>
            </a:r>
          </a:p>
          <a:p>
            <a:endParaRPr kumimoji="1" lang="en-US" altLang="zh-CN"/>
          </a:p>
          <a:p>
            <a:r>
              <a:rPr kumimoji="1" lang="en-US" altLang="zh-CN" sz="1600" i="1"/>
              <a:t>&lt;ul&gt;</a:t>
            </a:r>
          </a:p>
          <a:p>
            <a:r>
              <a:rPr kumimoji="1" lang="en-US" altLang="zh-CN" sz="1600" i="1"/>
              <a:t>    &lt;li&gt;Apple&lt;/li&gt;</a:t>
            </a:r>
          </a:p>
          <a:p>
            <a:r>
              <a:rPr kumimoji="1" lang="en-US" altLang="zh-CN" sz="1600" i="1"/>
              <a:t>    &lt;li&gt;Tomato&lt;/li&gt;</a:t>
            </a:r>
          </a:p>
          <a:p>
            <a:r>
              <a:rPr kumimoji="1" lang="en-US" altLang="zh-CN" sz="1600" i="1"/>
              <a:t>    &lt;li&gt;Banana&lt;/li&gt;</a:t>
            </a:r>
          </a:p>
          <a:p>
            <a:r>
              <a:rPr kumimoji="1" lang="en-US" altLang="zh-CN" sz="1600" i="1"/>
              <a:t>    &lt;li&gt;Potato&lt;/li&gt;</a:t>
            </a:r>
          </a:p>
          <a:p>
            <a:r>
              <a:rPr kumimoji="1" lang="en-US" altLang="zh-CN" sz="1600" i="1"/>
              <a:t>    &lt;li&gt;Orange&lt;/li&gt;</a:t>
            </a:r>
          </a:p>
          <a:p>
            <a:r>
              <a:rPr kumimoji="1" lang="en-US" altLang="zh-CN" sz="1600" i="1"/>
              <a:t>&lt;/ul&gt;</a:t>
            </a:r>
          </a:p>
          <a:p>
            <a:endParaRPr kumimoji="1" lang="en-US" altLang="zh-CN" sz="1600" i="1"/>
          </a:p>
          <a:p>
            <a:r>
              <a:rPr kumimoji="1" lang="en-US" altLang="zh-CN" sz="1600" i="1"/>
              <a:t>&lt;script type="text/javascript"&gt;</a:t>
            </a:r>
          </a:p>
          <a:p>
            <a:r>
              <a:rPr kumimoji="1" lang="en-US" altLang="zh-CN" sz="1600" i="1"/>
              <a:t>    $('li:first').css('color', 'red');</a:t>
            </a:r>
          </a:p>
          <a:p>
            <a:r>
              <a:rPr kumimoji="1" lang="en-US" altLang="zh-CN" sz="1600" i="1"/>
              <a:t>    $('li:last').css('color', 'blue');</a:t>
            </a:r>
          </a:p>
          <a:p>
            <a:r>
              <a:rPr kumimoji="1" lang="en-US" altLang="zh-CN" sz="1600" i="1"/>
              <a:t>&lt;/script&gt;</a:t>
            </a:r>
            <a:endParaRPr kumimoji="1" lang="zh-CN" altLang="en-US" sz="16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指定下标过滤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472267"/>
            <a:ext cx="7024744" cy="175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过滤出某个指定位置的元素我们可以使用</a:t>
            </a:r>
            <a:r>
              <a:rPr kumimoji="1" lang="zh-CN" altLang="zh-CN"/>
              <a:t>:</a:t>
            </a:r>
            <a:r>
              <a:rPr kumimoji="1" lang="en-US" altLang="zh-CN"/>
              <a:t>eq(index)</a:t>
            </a:r>
            <a:r>
              <a:rPr kumimoji="1" lang="zh-CN" altLang="en-US"/>
              <a:t>，注意</a:t>
            </a:r>
            <a:r>
              <a:rPr kumimoji="1" lang="en-US" altLang="zh-CN"/>
              <a:t>index</a:t>
            </a:r>
            <a:r>
              <a:rPr kumimoji="1" lang="zh-CN" altLang="en-US"/>
              <a:t>是从</a:t>
            </a:r>
            <a:r>
              <a:rPr kumimoji="1" lang="en-US" altLang="zh-CN"/>
              <a:t>0</a:t>
            </a:r>
            <a:r>
              <a:rPr kumimoji="1" lang="zh-CN" altLang="en-US"/>
              <a:t>开始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前面的例子中，如果我们想让第三个元素变红，可以使用选择器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 i="1"/>
              <a:t>$('li:eq(2)').css('color', ’red');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按文字内容过滤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675467"/>
            <a:ext cx="70247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就像</a:t>
            </a:r>
            <a:r>
              <a:rPr kumimoji="1" lang="en-US" altLang="zh-CN"/>
              <a:t>MySQL</a:t>
            </a:r>
            <a:r>
              <a:rPr kumimoji="1" lang="zh-CN" altLang="en-US"/>
              <a:t>查询的</a:t>
            </a:r>
            <a:r>
              <a:rPr kumimoji="1" lang="en-US" altLang="zh-CN"/>
              <a:t>like</a:t>
            </a:r>
            <a:r>
              <a:rPr kumimoji="1" lang="zh-CN" altLang="en-US"/>
              <a:t>一样，我们在</a:t>
            </a:r>
            <a:r>
              <a:rPr kumimoji="1" lang="en-US" altLang="zh-CN"/>
              <a:t>jQuery</a:t>
            </a:r>
            <a:r>
              <a:rPr kumimoji="1" lang="zh-CN" altLang="en-US"/>
              <a:t>中也可以查询包含某些文字的元素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依旧前面的例子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$('li:contains(to)').css('color', 'blue');</a:t>
            </a:r>
          </a:p>
          <a:p>
            <a:endParaRPr kumimoji="1" lang="en-US" altLang="zh-CN"/>
          </a:p>
          <a:p>
            <a:r>
              <a:rPr kumimoji="1" lang="zh-CN" altLang="en-US"/>
              <a:t>上面的选择器，会查找所有的</a:t>
            </a:r>
            <a:r>
              <a:rPr kumimoji="1" lang="en-US" altLang="zh-CN"/>
              <a:t>&lt;li&gt;</a:t>
            </a:r>
            <a:r>
              <a:rPr kumimoji="1" lang="zh-CN" altLang="en-US"/>
              <a:t>，只要里面的文本中包含了</a:t>
            </a:r>
            <a:r>
              <a:rPr kumimoji="1" lang="en-US" altLang="zh-CN"/>
              <a:t>to</a:t>
            </a:r>
            <a:r>
              <a:rPr kumimoji="1" lang="zh-CN" altLang="en-US"/>
              <a:t>两个字母的都会设置为蓝色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按包含过滤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658533"/>
            <a:ext cx="7024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使用祖先后代选择器，我们可以选择出被祖先包含的后代，那么如果我们只想过滤出包含特定后台的祖先呢</a:t>
            </a:r>
            <a:r>
              <a:rPr kumimoji="1" lang="zh-CN" altLang="zh-CN"/>
              <a:t>？</a:t>
            </a:r>
            <a:r>
              <a:rPr kumimoji="1" lang="zh-CN" altLang="en-US"/>
              <a:t>我们使用</a:t>
            </a:r>
            <a:r>
              <a:rPr kumimoji="1" lang="en-US" altLang="zh-CN"/>
              <a:t>:has(selector)</a:t>
            </a:r>
          </a:p>
          <a:p>
            <a:endParaRPr kumimoji="1" lang="en-US" altLang="zh-CN"/>
          </a:p>
          <a:p>
            <a:r>
              <a:rPr kumimoji="1" lang="zh-CN" altLang="en-US"/>
              <a:t>如果某个</a:t>
            </a:r>
            <a:r>
              <a:rPr kumimoji="1" lang="en-US" altLang="zh-CN"/>
              <a:t>&lt;li&gt;</a:t>
            </a:r>
            <a:r>
              <a:rPr kumimoji="1" lang="zh-CN" altLang="en-US"/>
              <a:t>改为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&lt;li&gt;Apple&lt;p&gt;&lt;span&gt;&lt;/span&gt;&lt;/p&gt;&lt;/li&gt;</a:t>
            </a:r>
          </a:p>
          <a:p>
            <a:endParaRPr kumimoji="1" lang="en-US" altLang="zh-CN"/>
          </a:p>
          <a:p>
            <a:r>
              <a:rPr kumimoji="1" lang="zh-CN" altLang="en-US"/>
              <a:t>使用</a:t>
            </a:r>
            <a:r>
              <a:rPr kumimoji="1" lang="en-US" altLang="zh-CN"/>
              <a:t>li:has(span)</a:t>
            </a:r>
            <a:r>
              <a:rPr kumimoji="1" lang="zh-CN" altLang="en-US"/>
              <a:t>过滤出来的不是</a:t>
            </a:r>
            <a:r>
              <a:rPr kumimoji="1" lang="en-US" altLang="zh-CN"/>
              <a:t>&lt;span&gt;</a:t>
            </a:r>
            <a:r>
              <a:rPr kumimoji="1" lang="zh-CN" altLang="en-US"/>
              <a:t>，是包含了</a:t>
            </a:r>
            <a:r>
              <a:rPr kumimoji="1" lang="en-US" altLang="zh-CN"/>
              <a:t>&lt;span&gt;</a:t>
            </a:r>
            <a:r>
              <a:rPr kumimoji="1" lang="zh-CN" altLang="en-US"/>
              <a:t>的</a:t>
            </a:r>
            <a:r>
              <a:rPr kumimoji="1" lang="en-US" altLang="zh-CN"/>
              <a:t>&lt;li&gt;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过滤隐藏和显示的元素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675467"/>
            <a:ext cx="7024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使用</a:t>
            </a:r>
            <a:r>
              <a:rPr kumimoji="1" lang="en-US" altLang="zh-CN"/>
              <a:t>display:none</a:t>
            </a:r>
            <a:r>
              <a:rPr kumimoji="1" lang="zh-CN" altLang="en-US"/>
              <a:t>可以隐藏一个元素</a:t>
            </a:r>
            <a:r>
              <a:rPr kumimoji="1" lang="zh-CN" altLang="zh-CN"/>
              <a:t>，</a:t>
            </a:r>
            <a:r>
              <a:rPr kumimoji="1" lang="zh-CN" altLang="en-US"/>
              <a:t>譬如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&lt;p style="display:none;"&gt;</a:t>
            </a:r>
            <a:r>
              <a:rPr kumimoji="1" lang="zh-CN" altLang="en-US"/>
              <a:t>我是隐藏的</a:t>
            </a:r>
            <a:r>
              <a:rPr kumimoji="1" lang="en-US" altLang="zh-CN"/>
              <a:t>&lt;/p&gt;</a:t>
            </a:r>
          </a:p>
          <a:p>
            <a:endParaRPr kumimoji="1" lang="en-US" altLang="zh-CN"/>
          </a:p>
          <a:p>
            <a:r>
              <a:rPr kumimoji="1" lang="en-US" altLang="zh-CN"/>
              <a:t>&lt;script type="text/javascript"&gt;</a:t>
            </a:r>
          </a:p>
          <a:p>
            <a:r>
              <a:rPr kumimoji="1" lang="en-US" altLang="zh-CN"/>
              <a:t>$('p:hidden').show();</a:t>
            </a:r>
          </a:p>
          <a:p>
            <a:r>
              <a:rPr kumimoji="1" lang="en-US" altLang="zh-CN"/>
              <a:t>&lt;/script&gt;</a:t>
            </a:r>
          </a:p>
          <a:p>
            <a:endParaRPr kumimoji="1" lang="en-US" altLang="zh-CN"/>
          </a:p>
          <a:p>
            <a:r>
              <a:rPr kumimoji="1" lang="zh-CN" altLang="en-US"/>
              <a:t>可以查找到页面中所有隐藏的</a:t>
            </a:r>
            <a:r>
              <a:rPr kumimoji="1" lang="en-US" altLang="zh-CN"/>
              <a:t>&lt;p&gt;</a:t>
            </a:r>
            <a:r>
              <a:rPr kumimoji="1" lang="zh-CN" altLang="en-US"/>
              <a:t>，并将他们显示出来，反之</a:t>
            </a:r>
            <a:r>
              <a:rPr kumimoji="1" lang="en-US" altLang="zh-CN"/>
              <a:t>:visible</a:t>
            </a:r>
            <a:r>
              <a:rPr kumimoji="1" lang="zh-CN" altLang="en-US"/>
              <a:t>则表示显示的，请再添加一行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$(‘p:</a:t>
            </a:r>
            <a:r>
              <a:rPr kumimoji="1" lang="zh-CN" altLang="zh-CN"/>
              <a:t>v</a:t>
            </a:r>
            <a:r>
              <a:rPr kumimoji="1" lang="en-US" altLang="zh-CN"/>
              <a:t>isible’).</a:t>
            </a:r>
            <a:r>
              <a:rPr kumimoji="1" lang="zh-CN" altLang="zh-CN"/>
              <a:t>h</a:t>
            </a:r>
            <a:r>
              <a:rPr kumimoji="1" lang="en-US" altLang="zh-CN"/>
              <a:t>ide();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属性选择器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506133"/>
            <a:ext cx="70247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我们可以按照</a:t>
            </a:r>
            <a:r>
              <a:rPr kumimoji="1" lang="en-US" altLang="zh-CN"/>
              <a:t>HTML</a:t>
            </a:r>
            <a:r>
              <a:rPr kumimoji="1" lang="zh-CN" altLang="en-US"/>
              <a:t>的标签的属性来过滤出元素</a:t>
            </a:r>
            <a:endParaRPr kumimoji="1" lang="en-US" altLang="zh-CN"/>
          </a:p>
          <a:p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zh-CN"/>
              <a:t>[</a:t>
            </a:r>
            <a:r>
              <a:rPr kumimoji="1" lang="en-US" altLang="zh-CN"/>
              <a:t>attribute=value]</a:t>
            </a:r>
            <a:r>
              <a:rPr kumimoji="1" lang="zh-CN" altLang="en-US"/>
              <a:t> 属性和值完全匹配</a:t>
            </a:r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zh-CN"/>
              <a:t>[</a:t>
            </a:r>
            <a:r>
              <a:rPr kumimoji="1" lang="en-US" altLang="zh-CN"/>
              <a:t>attribute</a:t>
            </a:r>
            <a:r>
              <a:rPr kumimoji="1" lang="zh-CN" altLang="en-US"/>
              <a:t>!</a:t>
            </a:r>
            <a:r>
              <a:rPr kumimoji="1" lang="en-US" altLang="zh-CN"/>
              <a:t>=value]</a:t>
            </a:r>
            <a:r>
              <a:rPr kumimoji="1" lang="zh-CN" altLang="en-US"/>
              <a:t> 不等于</a:t>
            </a:r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zh-CN"/>
              <a:t>[</a:t>
            </a:r>
            <a:r>
              <a:rPr kumimoji="1" lang="en-US" altLang="zh-CN"/>
              <a:t>attribute</a:t>
            </a:r>
            <a:r>
              <a:rPr kumimoji="1" lang="zh-CN" altLang="en-US"/>
              <a:t>*</a:t>
            </a:r>
            <a:r>
              <a:rPr kumimoji="1" lang="en-US" altLang="zh-CN"/>
              <a:t>=value]</a:t>
            </a:r>
            <a:r>
              <a:rPr kumimoji="1" lang="zh-CN" altLang="en-US"/>
              <a:t> 模糊匹配</a:t>
            </a:r>
            <a:endParaRPr kumimoji="1" lang="en-US" altLang="zh-CN"/>
          </a:p>
          <a:p>
            <a:endParaRPr kumimoji="1" lang="en-US" altLang="zh-CN" sz="1600" i="1"/>
          </a:p>
          <a:p>
            <a:r>
              <a:rPr kumimoji="1" lang="en-US" altLang="zh-CN" sz="1600" i="1"/>
              <a:t>&lt;input id=“ipt” type=“text”</a:t>
            </a:r>
            <a:r>
              <a:rPr kumimoji="1" lang="zh-CN" altLang="en-US" sz="1600" i="1"/>
              <a:t> </a:t>
            </a:r>
            <a:r>
              <a:rPr kumimoji="1" lang="en-US" altLang="zh-CN" sz="1600" i="1"/>
              <a:t>class=“cls_ipt” /&gt;</a:t>
            </a:r>
          </a:p>
          <a:p>
            <a:endParaRPr kumimoji="1" lang="en-US" altLang="zh-CN" sz="1600" i="1"/>
          </a:p>
          <a:p>
            <a:r>
              <a:rPr kumimoji="1" lang="en-US" altLang="zh-CN" sz="1600" i="1"/>
              <a:t>&lt;script type="text/javascript"&gt;</a:t>
            </a:r>
          </a:p>
          <a:p>
            <a:r>
              <a:rPr kumimoji="1" lang="en-US" altLang="zh-CN" sz="1600" i="1"/>
              <a:t>    $('input[id=ipt]').val('hello');</a:t>
            </a:r>
          </a:p>
          <a:p>
            <a:r>
              <a:rPr kumimoji="1" lang="en-US" altLang="zh-CN" sz="1600" i="1"/>
              <a:t>&lt;/script&gt;</a:t>
            </a:r>
          </a:p>
          <a:p>
            <a:endParaRPr kumimoji="1" lang="en-US" altLang="zh-CN"/>
          </a:p>
          <a:p>
            <a:r>
              <a:rPr kumimoji="1" lang="zh-CN" altLang="en-US"/>
              <a:t>事实上等价于</a:t>
            </a:r>
            <a:r>
              <a:rPr kumimoji="1" lang="en-US" altLang="zh-CN"/>
              <a:t>$(‘#ipt’)</a:t>
            </a:r>
            <a:r>
              <a:rPr kumimoji="1" lang="zh-CN" altLang="en-US"/>
              <a:t>，而</a:t>
            </a:r>
            <a:r>
              <a:rPr kumimoji="1" lang="zh-CN" altLang="zh-CN"/>
              <a:t>$</a:t>
            </a:r>
            <a:r>
              <a:rPr kumimoji="1" lang="en-US" altLang="zh-CN"/>
              <a:t>(‘input[class=cls_ipt]’)</a:t>
            </a:r>
            <a:r>
              <a:rPr kumimoji="1" lang="zh-CN" altLang="en-US"/>
              <a:t>也等价于</a:t>
            </a:r>
            <a:r>
              <a:rPr kumimoji="1" lang="en-US" altLang="zh-CN"/>
              <a:t>$(‘.cls_ipt’)</a:t>
            </a:r>
            <a:r>
              <a:rPr kumimoji="1" lang="zh-CN" altLang="en-US"/>
              <a:t>，但是如果是其他的属性我们就只能属性选择器了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表单选择器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507314"/>
            <a:ext cx="7024744" cy="3402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由于表单元素大多都是</a:t>
            </a:r>
            <a:r>
              <a:rPr kumimoji="1" lang="en-US" altLang="zh-CN"/>
              <a:t>&lt;input&gt;</a:t>
            </a:r>
            <a:r>
              <a:rPr kumimoji="1" lang="zh-CN" altLang="en-US"/>
              <a:t>，仅仅通过标签名称来获取元素，并不能精确的获取到到底是</a:t>
            </a:r>
            <a:r>
              <a:rPr kumimoji="1" lang="en-US" altLang="zh-CN"/>
              <a:t>text</a:t>
            </a:r>
            <a:r>
              <a:rPr kumimoji="1" lang="zh-CN" altLang="en-US"/>
              <a:t>还是</a:t>
            </a:r>
            <a:r>
              <a:rPr kumimoji="1" lang="en-US" altLang="zh-CN"/>
              <a:t>password</a:t>
            </a:r>
            <a:r>
              <a:rPr kumimoji="1" lang="zh-CN" altLang="en-US"/>
              <a:t>甚至是其他</a:t>
            </a:r>
            <a:r>
              <a:rPr kumimoji="1" lang="zh-CN" altLang="zh-CN"/>
              <a:t>t</a:t>
            </a:r>
            <a:r>
              <a:rPr kumimoji="1" lang="en-US" altLang="zh-CN"/>
              <a:t>ype</a:t>
            </a:r>
            <a:r>
              <a:rPr kumimoji="1" lang="zh-CN" altLang="en-US"/>
              <a:t>的元素，因此，对于常用的表单元素，</a:t>
            </a:r>
            <a:r>
              <a:rPr kumimoji="1" lang="en-US" altLang="zh-CN"/>
              <a:t>jQuery</a:t>
            </a:r>
            <a:r>
              <a:rPr kumimoji="1" lang="zh-CN" altLang="en-US"/>
              <a:t>提供了一组简便的表单选择器，我们通过它们可以非常方便的获取到特定的表单元素，这些选择器包括</a:t>
            </a:r>
            <a:endParaRPr kumimoji="1" lang="en-US" altLang="zh-CN"/>
          </a:p>
          <a:p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zh-CN"/>
              <a:t>:i</a:t>
            </a:r>
            <a:r>
              <a:rPr kumimoji="1" lang="en-US" altLang="zh-CN"/>
              <a:t>nputt</a:t>
            </a:r>
            <a:r>
              <a:rPr kumimoji="1" lang="zh-CN" altLang="en-US"/>
              <a:t>、</a:t>
            </a:r>
            <a:r>
              <a:rPr kumimoji="1" lang="en-US" altLang="zh-CN"/>
              <a:t>:text</a:t>
            </a:r>
            <a:r>
              <a:rPr kumimoji="1" lang="zh-CN" altLang="en-US"/>
              <a:t>、</a:t>
            </a:r>
            <a:r>
              <a:rPr kumimoji="1" lang="en-US" altLang="zh-CN"/>
              <a:t>:password</a:t>
            </a:r>
            <a:r>
              <a:rPr kumimoji="1" lang="zh-CN" altLang="en-US"/>
              <a:t>、</a:t>
            </a:r>
            <a:r>
              <a:rPr kumimoji="1" lang="en-US" altLang="zh-CN"/>
              <a:t>:radio</a:t>
            </a:r>
            <a:r>
              <a:rPr kumimoji="1" lang="zh-CN" altLang="en-US"/>
              <a:t>、</a:t>
            </a:r>
            <a:r>
              <a:rPr kumimoji="1" lang="en-US" altLang="zh-CN"/>
              <a:t>:checkbox</a:t>
            </a:r>
            <a:r>
              <a:rPr kumimoji="1" lang="zh-CN" altLang="en-US"/>
              <a:t>、</a:t>
            </a:r>
            <a:r>
              <a:rPr kumimoji="1" lang="en-US" altLang="zh-CN"/>
              <a:t>:image</a:t>
            </a:r>
            <a:r>
              <a:rPr kumimoji="1" lang="zh-CN" altLang="en-US"/>
              <a:t>、</a:t>
            </a:r>
            <a:r>
              <a:rPr kumimoji="1" lang="en-US" altLang="zh-CN"/>
              <a:t>:submit</a:t>
            </a:r>
            <a:r>
              <a:rPr kumimoji="1" lang="zh-CN" altLang="en-US"/>
              <a:t> 使用他们即使都是</a:t>
            </a:r>
            <a:r>
              <a:rPr kumimoji="1" lang="en-US" altLang="zh-CN"/>
              <a:t>&lt;input&gt;</a:t>
            </a:r>
            <a:r>
              <a:rPr kumimoji="1" lang="zh-CN" altLang="en-US"/>
              <a:t>我们也可以轻易的获取到具体</a:t>
            </a:r>
            <a:r>
              <a:rPr kumimoji="1" lang="en-US" altLang="zh-CN"/>
              <a:t>type</a:t>
            </a:r>
            <a:r>
              <a:rPr kumimoji="1" lang="zh-CN" altLang="en-US"/>
              <a:t>的</a:t>
            </a:r>
            <a:r>
              <a:rPr kumimoji="1" lang="en-US" altLang="zh-CN"/>
              <a:t>&lt;input&gt;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/>
              <a:t>:button</a:t>
            </a:r>
            <a:r>
              <a:rPr kumimoji="1" lang="zh-CN" altLang="en-US"/>
              <a:t> 可以获取所有的按钮</a:t>
            </a:r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zh-CN"/>
              <a:t>:</a:t>
            </a:r>
            <a:r>
              <a:rPr kumimoji="1" lang="en-US" altLang="zh-CN"/>
              <a:t>checked</a:t>
            </a:r>
            <a:r>
              <a:rPr kumimoji="1" lang="zh-CN" altLang="en-US"/>
              <a:t>、</a:t>
            </a:r>
            <a:r>
              <a:rPr kumimoji="1" lang="en-US" altLang="zh-CN"/>
              <a:t>:selected</a:t>
            </a:r>
            <a:r>
              <a:rPr kumimoji="1" lang="zh-CN" altLang="en-US"/>
              <a:t> 可以通过选中状态过滤出指定的元素</a:t>
            </a:r>
            <a:endParaRPr kumimoji="1"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input</a:t>
            </a:r>
            <a:r>
              <a:rPr kumimoji="1" lang="zh-CN" altLang="en-US"/>
              <a:t>选择器</a:t>
            </a:r>
          </a:p>
        </p:txBody>
      </p:sp>
      <p:sp>
        <p:nvSpPr>
          <p:cNvPr id="4" name="矩形 3"/>
          <p:cNvSpPr/>
          <p:nvPr/>
        </p:nvSpPr>
        <p:spPr>
          <a:xfrm>
            <a:off x="1043489" y="2782669"/>
            <a:ext cx="7024745" cy="338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zh-CN"/>
              <a:t>:i</a:t>
            </a:r>
            <a:r>
              <a:rPr kumimoji="1" lang="en-US" altLang="zh-CN"/>
              <a:t>nputt</a:t>
            </a:r>
            <a:r>
              <a:rPr kumimoji="1" lang="zh-CN" altLang="en-US"/>
              <a:t>、</a:t>
            </a:r>
            <a:r>
              <a:rPr kumimoji="1" lang="en-US" altLang="zh-CN"/>
              <a:t>:text</a:t>
            </a:r>
            <a:r>
              <a:rPr kumimoji="1" lang="zh-CN" altLang="en-US"/>
              <a:t>、</a:t>
            </a:r>
            <a:r>
              <a:rPr kumimoji="1" lang="en-US" altLang="zh-CN"/>
              <a:t>:password</a:t>
            </a:r>
            <a:r>
              <a:rPr kumimoji="1" lang="zh-CN" altLang="en-US"/>
              <a:t>、</a:t>
            </a:r>
            <a:r>
              <a:rPr kumimoji="1" lang="en-US" altLang="zh-CN"/>
              <a:t>:radio</a:t>
            </a:r>
            <a:r>
              <a:rPr kumimoji="1" lang="zh-CN" altLang="en-US"/>
              <a:t>、</a:t>
            </a:r>
            <a:r>
              <a:rPr kumimoji="1" lang="en-US" altLang="zh-CN"/>
              <a:t>:checkbox</a:t>
            </a:r>
            <a:r>
              <a:rPr kumimoji="1" lang="zh-CN" altLang="en-US"/>
              <a:t>、</a:t>
            </a:r>
            <a:r>
              <a:rPr kumimoji="1" lang="en-US" altLang="zh-CN"/>
              <a:t>:image</a:t>
            </a:r>
            <a:r>
              <a:rPr kumimoji="1" lang="zh-CN" altLang="en-US"/>
              <a:t>、</a:t>
            </a:r>
            <a:r>
              <a:rPr kumimoji="1" lang="en-US" altLang="zh-CN"/>
              <a:t>:submit</a:t>
            </a:r>
          </a:p>
          <a:p>
            <a:endParaRPr kumimoji="1" lang="en-US" altLang="zh-CN"/>
          </a:p>
          <a:p>
            <a:r>
              <a:rPr kumimoji="1" lang="zh-CN" altLang="en-US"/>
              <a:t>上面的选择器都是用来选择</a:t>
            </a:r>
            <a:r>
              <a:rPr kumimoji="1" lang="en-US" altLang="zh-CN"/>
              <a:t>&lt;input&gt;</a:t>
            </a:r>
            <a:r>
              <a:rPr kumimoji="1" lang="zh-CN" altLang="en-US"/>
              <a:t>中特定类型</a:t>
            </a:r>
            <a:r>
              <a:rPr kumimoji="1" lang="en-US" altLang="zh-CN"/>
              <a:t>type</a:t>
            </a:r>
            <a:r>
              <a:rPr kumimoji="1" lang="zh-CN" altLang="en-US"/>
              <a:t>的元素，因此返回的都是</a:t>
            </a:r>
            <a:r>
              <a:rPr kumimoji="1" lang="zh-CN" altLang="en-US">
                <a:solidFill>
                  <a:srgbClr val="FF0000"/>
                </a:solidFill>
              </a:rPr>
              <a:t>数组</a:t>
            </a:r>
            <a:endParaRPr kumimoji="1" lang="en-US" altLang="zh-CN">
              <a:solidFill>
                <a:srgbClr val="FF0000"/>
              </a:solidFill>
            </a:endParaRPr>
          </a:p>
          <a:p>
            <a:endParaRPr kumimoji="1" lang="en-US" altLang="zh-CN"/>
          </a:p>
          <a:p>
            <a:r>
              <a:rPr lang="zh-CN" altLang="en-US"/>
              <a:t>它们最大的用途是和</a:t>
            </a:r>
            <a:r>
              <a:rPr lang="en-US" altLang="zh-CN"/>
              <a:t>&lt;form&gt;</a:t>
            </a:r>
            <a:r>
              <a:rPr lang="zh-CN" altLang="en-US"/>
              <a:t>组合在一起，使用祖先后代选择器进行查询，譬如</a:t>
            </a:r>
            <a:r>
              <a:rPr lang="en-US" altLang="zh-CN"/>
              <a:t>&lt;form&gt;</a:t>
            </a:r>
            <a:r>
              <a:rPr lang="zh-CN" altLang="en-US"/>
              <a:t>的</a:t>
            </a:r>
            <a:r>
              <a:rPr lang="en-US" altLang="zh-CN"/>
              <a:t>id</a:t>
            </a:r>
            <a:r>
              <a:rPr lang="zh-CN" altLang="en-US"/>
              <a:t>为</a:t>
            </a:r>
            <a:r>
              <a:rPr lang="en-US" altLang="zh-CN"/>
              <a:t>my_</a:t>
            </a:r>
            <a:r>
              <a:rPr lang="zh-CN" altLang="zh-CN"/>
              <a:t>fo</a:t>
            </a:r>
            <a:r>
              <a:rPr lang="en-US" altLang="zh-CN"/>
              <a:t>rm</a:t>
            </a:r>
          </a:p>
          <a:p>
            <a:endParaRPr lang="en-US" altLang="zh-CN"/>
          </a:p>
          <a:p>
            <a:r>
              <a:rPr lang="zh-CN" altLang="zh-CN"/>
              <a:t>$</a:t>
            </a:r>
            <a:r>
              <a:rPr lang="en-US" altLang="zh-CN"/>
              <a:t>(‘#my_form</a:t>
            </a:r>
            <a:r>
              <a:rPr lang="zh-CN" altLang="en-US"/>
              <a:t> </a:t>
            </a:r>
            <a:r>
              <a:rPr lang="en-US" altLang="zh-CN"/>
              <a:t>:text’)</a:t>
            </a:r>
          </a:p>
          <a:p>
            <a:endParaRPr lang="en-US" altLang="zh-CN"/>
          </a:p>
          <a:p>
            <a:r>
              <a:rPr lang="zh-CN" altLang="en-US"/>
              <a:t>上面的选择器可以过滤出指定表单里的所有文本框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:checked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408340"/>
            <a:ext cx="702474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当</a:t>
            </a:r>
            <a:r>
              <a:rPr kumimoji="1" lang="en-US" altLang="zh-CN"/>
              <a:t>&lt;input&gt;</a:t>
            </a:r>
            <a:r>
              <a:rPr kumimoji="1" lang="zh-CN" altLang="en-US"/>
              <a:t>为</a:t>
            </a:r>
            <a:r>
              <a:rPr kumimoji="1" lang="en-US" altLang="zh-CN"/>
              <a:t>radio</a:t>
            </a:r>
            <a:r>
              <a:rPr kumimoji="1" lang="zh-CN" altLang="en-US"/>
              <a:t>或者</a:t>
            </a:r>
            <a:r>
              <a:rPr kumimoji="1" lang="en-US" altLang="zh-CN"/>
              <a:t>checkbox</a:t>
            </a:r>
            <a:r>
              <a:rPr kumimoji="1" lang="zh-CN" altLang="en-US"/>
              <a:t>时，我们通常需要查找具体哪些是被选中的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请问下面的代码能查询到出哪些元素？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 sz="1600" i="1"/>
              <a:t>&lt;form id="my_form"&gt;</a:t>
            </a:r>
          </a:p>
          <a:p>
            <a:r>
              <a:rPr kumimoji="1" lang="en-US" altLang="zh-CN" sz="1600" i="1"/>
              <a:t>&lt;input type="text"/&gt;</a:t>
            </a:r>
          </a:p>
          <a:p>
            <a:r>
              <a:rPr kumimoji="1" lang="en-US" altLang="zh-CN" sz="1600" i="1"/>
              <a:t>&lt;input type="radio"/&gt;</a:t>
            </a:r>
          </a:p>
          <a:p>
            <a:r>
              <a:rPr kumimoji="1" lang="en-US" altLang="zh-CN" sz="1600" i="1"/>
              <a:t>&lt;input type="radio" checked="checked"/&gt;</a:t>
            </a:r>
          </a:p>
          <a:p>
            <a:r>
              <a:rPr kumimoji="1" lang="en-US" altLang="zh-CN" sz="1600" i="1"/>
              <a:t>&lt;input type="checkbox"/&gt;</a:t>
            </a:r>
          </a:p>
          <a:p>
            <a:r>
              <a:rPr kumimoji="1" lang="en-US" altLang="zh-CN" sz="1600" i="1"/>
              <a:t>&lt;input type="checkbox" checked="checked"/&gt;</a:t>
            </a:r>
          </a:p>
          <a:p>
            <a:r>
              <a:rPr kumimoji="1" lang="en-US" altLang="zh-CN" sz="1600" i="1"/>
              <a:t>&lt;/form&gt;</a:t>
            </a:r>
          </a:p>
          <a:p>
            <a:r>
              <a:rPr kumimoji="1" lang="en-US" altLang="zh-CN" sz="1600" i="1"/>
              <a:t>&lt;script type="text/javascript"&gt;</a:t>
            </a:r>
          </a:p>
          <a:p>
            <a:r>
              <a:rPr kumimoji="1" lang="en-US" altLang="zh-CN" sz="1600" i="1"/>
              <a:t>console.log($('#my_form :input:checked'));</a:t>
            </a:r>
          </a:p>
          <a:p>
            <a:r>
              <a:rPr kumimoji="1" lang="en-US" altLang="zh-CN" sz="1600" i="1"/>
              <a:t>&lt;/script&gt;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:selected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507314"/>
            <a:ext cx="70247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用来查找所有被选中的</a:t>
            </a:r>
            <a:r>
              <a:rPr kumimoji="1" lang="en-US" altLang="zh-CN"/>
              <a:t>&lt;option&gt;</a:t>
            </a:r>
            <a:r>
              <a:rPr kumimoji="1" lang="zh-CN" altLang="en-US"/>
              <a:t>，譬如：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 sz="1600" i="1"/>
              <a:t>&lt;select id="sel" multiple="multiple"&gt;</a:t>
            </a:r>
          </a:p>
          <a:p>
            <a:r>
              <a:rPr kumimoji="1" lang="en-US" altLang="zh-CN" sz="1600" i="1"/>
              <a:t>    &lt;option value="0"&gt;</a:t>
            </a:r>
            <a:r>
              <a:rPr kumimoji="1" lang="zh-CN" altLang="en-US" sz="1600" i="1"/>
              <a:t>苹果</a:t>
            </a:r>
            <a:r>
              <a:rPr kumimoji="1" lang="en-US" altLang="zh-CN" sz="1600" i="1"/>
              <a:t>&lt;/option&gt;</a:t>
            </a:r>
          </a:p>
          <a:p>
            <a:r>
              <a:rPr kumimoji="1" lang="en-US" altLang="zh-CN" sz="1600" i="1"/>
              <a:t>    &lt;option value="1" selected="selected"&gt;</a:t>
            </a:r>
            <a:r>
              <a:rPr kumimoji="1" lang="zh-CN" altLang="en-US" sz="1600" i="1"/>
              <a:t>桔子</a:t>
            </a:r>
            <a:r>
              <a:rPr kumimoji="1" lang="en-US" altLang="zh-CN" sz="1600" i="1"/>
              <a:t>&lt;/option&gt;</a:t>
            </a:r>
          </a:p>
          <a:p>
            <a:r>
              <a:rPr kumimoji="1" lang="en-US" altLang="zh-CN" sz="1600" i="1"/>
              <a:t>    &lt;option value="2"&gt;</a:t>
            </a:r>
            <a:r>
              <a:rPr kumimoji="1" lang="zh-CN" altLang="en-US" sz="1600" i="1"/>
              <a:t>荔枝</a:t>
            </a:r>
            <a:r>
              <a:rPr kumimoji="1" lang="en-US" altLang="zh-CN" sz="1600" i="1"/>
              <a:t>&lt;/option&gt;</a:t>
            </a:r>
          </a:p>
          <a:p>
            <a:r>
              <a:rPr kumimoji="1" lang="en-US" altLang="zh-CN" sz="1600" i="1"/>
              <a:t>    &lt;option value="3" selected="selected"&gt;</a:t>
            </a:r>
            <a:r>
              <a:rPr kumimoji="1" lang="zh-CN" altLang="en-US" sz="1600" i="1"/>
              <a:t>葡萄</a:t>
            </a:r>
            <a:r>
              <a:rPr kumimoji="1" lang="en-US" altLang="zh-CN" sz="1600" i="1"/>
              <a:t>&lt;/option&gt;</a:t>
            </a:r>
          </a:p>
          <a:p>
            <a:r>
              <a:rPr kumimoji="1" lang="en-US" altLang="zh-CN" sz="1600" i="1"/>
              <a:t>    &lt;option value="4"&gt;</a:t>
            </a:r>
            <a:r>
              <a:rPr kumimoji="1" lang="zh-CN" altLang="en-US" sz="1600" i="1"/>
              <a:t>香蕉</a:t>
            </a:r>
            <a:r>
              <a:rPr kumimoji="1" lang="en-US" altLang="zh-CN" sz="1600" i="1"/>
              <a:t>&lt;/option&gt;</a:t>
            </a:r>
          </a:p>
          <a:p>
            <a:r>
              <a:rPr kumimoji="1" lang="en-US" altLang="zh-CN" sz="1600" i="1"/>
              <a:t>&lt;/select&gt;</a:t>
            </a:r>
          </a:p>
          <a:p>
            <a:r>
              <a:rPr kumimoji="1" lang="en-US" altLang="zh-CN" sz="1600" i="1"/>
              <a:t>&lt;script type="text/javascript"&gt;</a:t>
            </a:r>
          </a:p>
          <a:p>
            <a:r>
              <a:rPr kumimoji="1" lang="en-US" altLang="zh-CN" sz="1600" i="1"/>
              <a:t>console.log($('#sel :selected'));</a:t>
            </a:r>
          </a:p>
          <a:p>
            <a:r>
              <a:rPr kumimoji="1" lang="en-US" altLang="zh-CN" sz="1600" i="1"/>
              <a:t>&lt;/script&gt;</a:t>
            </a:r>
            <a:endParaRPr kumimoji="1" lang="zh-CN" altLang="en-US" sz="1600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标签选择器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455333"/>
            <a:ext cx="70247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我们可以将某个标签作为</a:t>
            </a:r>
            <a:r>
              <a:rPr kumimoji="1" lang="en-US" altLang="zh-CN"/>
              <a:t>jQuery</a:t>
            </a:r>
            <a:r>
              <a:rPr kumimoji="1" lang="zh-CN" altLang="en-US"/>
              <a:t>选择器来使用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$(“div”)</a:t>
            </a:r>
          </a:p>
          <a:p>
            <a:endParaRPr kumimoji="1" lang="en-US" altLang="zh-CN"/>
          </a:p>
          <a:p>
            <a:r>
              <a:rPr kumimoji="1" lang="zh-CN" altLang="en-US"/>
              <a:t>上面的代码可以获取到页面中所有的</a:t>
            </a:r>
            <a:r>
              <a:rPr kumimoji="1" lang="en-US" altLang="zh-CN"/>
              <a:t>div</a:t>
            </a:r>
            <a:r>
              <a:rPr kumimoji="1" lang="zh-CN" altLang="en-US"/>
              <a:t>标签元素，它实际上相当于执行了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zh-CN"/>
              <a:t>d</a:t>
            </a:r>
            <a:r>
              <a:rPr kumimoji="1" lang="en-US" altLang="zh-CN"/>
              <a:t>ocument.getElementsByTagName</a:t>
            </a:r>
            <a:r>
              <a:rPr kumimoji="1" lang="en-US" altLang="en-US"/>
              <a:t>(“div”)</a:t>
            </a:r>
          </a:p>
          <a:p>
            <a:endParaRPr kumimoji="1" lang="en-US" altLang="zh-CN"/>
          </a:p>
          <a:p>
            <a:r>
              <a:rPr kumimoji="1" lang="zh-CN" altLang="en-US"/>
              <a:t>请分析下面的代码的作用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zh-CN"/>
              <a:t>$</a:t>
            </a:r>
            <a:r>
              <a:rPr kumimoji="1" lang="en-US" altLang="zh-CN"/>
              <a:t>(“div”).css(‘border’,</a:t>
            </a:r>
            <a:r>
              <a:rPr kumimoji="1" lang="zh-CN" altLang="en-US"/>
              <a:t> </a:t>
            </a:r>
            <a:r>
              <a:rPr kumimoji="1" lang="en-US" altLang="zh-CN"/>
              <a:t>‘1px</a:t>
            </a:r>
            <a:r>
              <a:rPr kumimoji="1" lang="zh-CN" altLang="en-US"/>
              <a:t> </a:t>
            </a:r>
            <a:r>
              <a:rPr kumimoji="1" lang="en-US" altLang="zh-CN"/>
              <a:t>solid</a:t>
            </a:r>
            <a:r>
              <a:rPr kumimoji="1" lang="zh-CN" altLang="en-US"/>
              <a:t> </a:t>
            </a:r>
            <a:r>
              <a:rPr kumimoji="1" lang="en-US" altLang="zh-CN"/>
              <a:t>red’);</a:t>
            </a:r>
          </a:p>
          <a:p>
            <a:endParaRPr kumimoji="1" lang="en-US" altLang="zh-CN"/>
          </a:p>
          <a:p>
            <a:r>
              <a:rPr kumimoji="1" lang="zh-CN" altLang="en-US"/>
              <a:t>注：</a:t>
            </a:r>
            <a:r>
              <a:rPr kumimoji="1" lang="en-US" altLang="zh-CN"/>
              <a:t>css()</a:t>
            </a:r>
            <a:r>
              <a:rPr kumimoji="1" lang="zh-CN" altLang="en-US"/>
              <a:t>方法可以设置或者获取一个元素的</a:t>
            </a:r>
            <a:r>
              <a:rPr kumimoji="1" lang="zh-CN" altLang="zh-CN"/>
              <a:t>s</a:t>
            </a:r>
            <a:r>
              <a:rPr kumimoji="1" lang="en-US" altLang="zh-CN"/>
              <a:t>tyle</a:t>
            </a:r>
            <a:r>
              <a:rPr kumimoji="1" lang="zh-CN" altLang="en-US"/>
              <a:t>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id</a:t>
            </a:r>
            <a:r>
              <a:rPr kumimoji="1" lang="zh-CN" altLang="en-US"/>
              <a:t>选择器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387600"/>
            <a:ext cx="702474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jQuery</a:t>
            </a:r>
            <a:r>
              <a:rPr kumimoji="1" lang="zh-CN" altLang="en-US"/>
              <a:t>的</a:t>
            </a:r>
            <a:r>
              <a:rPr kumimoji="1" lang="en-US" altLang="zh-CN"/>
              <a:t>id</a:t>
            </a:r>
            <a:r>
              <a:rPr kumimoji="1" lang="zh-CN" altLang="en-US"/>
              <a:t>选择器可以使用如下的格式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zh-CN"/>
              <a:t>$</a:t>
            </a:r>
            <a:r>
              <a:rPr kumimoji="1" lang="en-US" altLang="zh-CN"/>
              <a:t>(“#some_id”)</a:t>
            </a:r>
          </a:p>
          <a:p>
            <a:endParaRPr kumimoji="1" lang="en-US" altLang="zh-CN"/>
          </a:p>
          <a:p>
            <a:r>
              <a:rPr kumimoji="1" lang="zh-CN" altLang="en-US"/>
              <a:t>它相当于执行了</a:t>
            </a:r>
            <a:r>
              <a:rPr kumimoji="1" lang="en-US" altLang="zh-CN"/>
              <a:t>document.getElementById</a:t>
            </a:r>
          </a:p>
          <a:p>
            <a:endParaRPr kumimoji="1" lang="en-US" altLang="zh-CN"/>
          </a:p>
          <a:p>
            <a:r>
              <a:rPr kumimoji="1" lang="zh-CN" altLang="en-US"/>
              <a:t>请分析下面的代码最终会显示什么？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 sz="1600" i="1"/>
              <a:t>&lt;div id="from"&gt;div</a:t>
            </a:r>
            <a:r>
              <a:rPr kumimoji="1" lang="zh-CN" altLang="en-US" sz="1600" i="1"/>
              <a:t>的内容</a:t>
            </a:r>
            <a:r>
              <a:rPr kumimoji="1" lang="en-US" altLang="zh-CN" sz="1600" i="1"/>
              <a:t>&lt;/div&gt;</a:t>
            </a:r>
          </a:p>
          <a:p>
            <a:r>
              <a:rPr kumimoji="1" lang="en-US" altLang="zh-CN" sz="1600" i="1"/>
              <a:t>&lt;div id="to"&gt;&lt;/div&gt;</a:t>
            </a:r>
          </a:p>
          <a:p>
            <a:r>
              <a:rPr kumimoji="1" lang="en-US" altLang="zh-CN" sz="1600" i="1"/>
              <a:t>&lt;script type="text/javascript"&gt;</a:t>
            </a:r>
          </a:p>
          <a:p>
            <a:r>
              <a:rPr kumimoji="1" lang="en-US" altLang="zh-CN" sz="1600" i="1"/>
              <a:t>    $("#to").html($("#from").html());</a:t>
            </a:r>
          </a:p>
          <a:p>
            <a:r>
              <a:rPr kumimoji="1" lang="en-US" altLang="zh-CN" sz="1600" i="1"/>
              <a:t>&lt;/script&gt;</a:t>
            </a:r>
          </a:p>
          <a:p>
            <a:endParaRPr kumimoji="1" lang="en-US" altLang="zh-CN" sz="1600" i="1"/>
          </a:p>
          <a:p>
            <a:r>
              <a:rPr kumimoji="1" lang="zh-CN" altLang="en-US"/>
              <a:t>注：</a:t>
            </a:r>
            <a:r>
              <a:rPr kumimoji="1" lang="en-US" altLang="zh-CN"/>
              <a:t>html()</a:t>
            </a:r>
            <a:r>
              <a:rPr kumimoji="1" lang="zh-CN" altLang="en-US"/>
              <a:t>方法的作用是用来设置或者获取一个元素中的</a:t>
            </a:r>
            <a:r>
              <a:rPr kumimoji="1" lang="en-US" altLang="zh-CN"/>
              <a:t>html</a:t>
            </a:r>
            <a:r>
              <a:rPr kumimoji="1" lang="zh-CN" altLang="en-US"/>
              <a:t>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class</a:t>
            </a:r>
            <a:r>
              <a:rPr kumimoji="1" lang="zh-CN" altLang="en-US"/>
              <a:t>选择器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170664"/>
            <a:ext cx="7024744" cy="418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$(“.class”)</a:t>
            </a:r>
          </a:p>
          <a:p>
            <a:endParaRPr kumimoji="1" lang="en-US" altLang="zh-CN"/>
          </a:p>
          <a:p>
            <a:r>
              <a:rPr kumimoji="1" lang="zh-CN" altLang="en-US"/>
              <a:t>请分析下面代码的作用（注意：</a:t>
            </a:r>
            <a:r>
              <a:rPr kumimoji="1" lang="en-US" altLang="zh-CN"/>
              <a:t>class</a:t>
            </a:r>
            <a:r>
              <a:rPr kumimoji="1" lang="zh-CN" altLang="en-US"/>
              <a:t>不一定要有</a:t>
            </a:r>
            <a:r>
              <a:rPr kumimoji="1" lang="en-US" altLang="zh-CN"/>
              <a:t>css</a:t>
            </a:r>
            <a:r>
              <a:rPr kumimoji="1" lang="zh-CN" altLang="en-US"/>
              <a:t>样式，也可以只用来提供语义）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 sz="1600" i="1"/>
              <a:t>&lt;ul&gt;</a:t>
            </a:r>
          </a:p>
          <a:p>
            <a:r>
              <a:rPr kumimoji="1" lang="en-US" altLang="zh-CN" sz="1600" i="1"/>
              <a:t>    &lt;li class="fruit"&gt;Apple&lt;/li&gt;</a:t>
            </a:r>
          </a:p>
          <a:p>
            <a:r>
              <a:rPr kumimoji="1" lang="en-US" altLang="zh-CN" sz="1600" i="1"/>
              <a:t>    &lt;li&gt;Tomato&lt;/li&gt;</a:t>
            </a:r>
          </a:p>
          <a:p>
            <a:r>
              <a:rPr kumimoji="1" lang="en-US" altLang="zh-CN" sz="1600" i="1"/>
              <a:t>    &lt;li class="fruit"&gt;Banana&lt;/li&gt;</a:t>
            </a:r>
          </a:p>
          <a:p>
            <a:r>
              <a:rPr kumimoji="1" lang="en-US" altLang="zh-CN" sz="1600" i="1"/>
              <a:t>    &lt;li&gt;Potato&lt;/li&gt;</a:t>
            </a:r>
          </a:p>
          <a:p>
            <a:r>
              <a:rPr kumimoji="1" lang="en-US" altLang="zh-CN" sz="1600" i="1"/>
              <a:t>    &lt;li class="fruit"&gt;Orange&lt;/li&gt;</a:t>
            </a:r>
          </a:p>
          <a:p>
            <a:r>
              <a:rPr kumimoji="1" lang="en-US" altLang="zh-CN" sz="1600" i="1"/>
              <a:t>&lt;/ul&gt;</a:t>
            </a:r>
          </a:p>
          <a:p>
            <a:endParaRPr kumimoji="1" lang="en-US" altLang="zh-CN" sz="1600" i="1"/>
          </a:p>
          <a:p>
            <a:r>
              <a:rPr kumimoji="1" lang="en-US" altLang="zh-CN" sz="1600" i="1"/>
              <a:t>&lt;script type="text/javascript"&gt;</a:t>
            </a:r>
          </a:p>
          <a:p>
            <a:r>
              <a:rPr kumimoji="1" lang="en-US" altLang="zh-CN" sz="1600" i="1"/>
              <a:t>    $(".fruit").css('color', 'red');</a:t>
            </a:r>
          </a:p>
          <a:p>
            <a:r>
              <a:rPr kumimoji="1" lang="en-US" altLang="zh-CN" sz="1600" i="1"/>
              <a:t>&lt;/script&gt;</a:t>
            </a:r>
            <a:endParaRPr kumimoji="1" lang="zh-CN" altLang="en-US" sz="16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选择器组合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272264"/>
            <a:ext cx="70247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就像在</a:t>
            </a:r>
            <a:r>
              <a:rPr kumimoji="1" lang="en-US" altLang="zh-CN"/>
              <a:t>CSS</a:t>
            </a:r>
            <a:r>
              <a:rPr kumimoji="1" lang="zh-CN" altLang="en-US"/>
              <a:t>中，多个样式可以使用同一个定义一样，多个</a:t>
            </a:r>
            <a:r>
              <a:rPr kumimoji="1" lang="en-US" altLang="zh-CN"/>
              <a:t>jQuery</a:t>
            </a:r>
            <a:r>
              <a:rPr kumimoji="1" lang="zh-CN" altLang="en-US"/>
              <a:t>的选择器也可以使用相同的操作，多个选择器之间使用逗号分隔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请问，下面的代码会显示什么？</a:t>
            </a:r>
            <a:endParaRPr kumimoji="1" lang="en-US" altLang="zh-CN"/>
          </a:p>
          <a:p>
            <a:endParaRPr kumimoji="1" lang="en-US" altLang="zh-CN" sz="1600" i="1"/>
          </a:p>
          <a:p>
            <a:r>
              <a:rPr kumimoji="1" lang="en-US" altLang="zh-CN" sz="1600" i="1"/>
              <a:t>&lt;ul&gt;</a:t>
            </a:r>
          </a:p>
          <a:p>
            <a:r>
              <a:rPr kumimoji="1" lang="en-US" altLang="zh-CN" sz="1600" i="1"/>
              <a:t>    &lt;li class="fruit"&gt;Apple&lt;/li&gt;</a:t>
            </a:r>
          </a:p>
          <a:p>
            <a:r>
              <a:rPr kumimoji="1" lang="en-US" altLang="zh-CN" sz="1600" i="1"/>
              <a:t>    &lt;li id="tomato"&gt;Tomato&lt;/li&gt;</a:t>
            </a:r>
          </a:p>
          <a:p>
            <a:r>
              <a:rPr kumimoji="1" lang="en-US" altLang="zh-CN" sz="1600" i="1"/>
              <a:t>    &lt;li class="fruit"&gt;Banana&lt;/li&gt;</a:t>
            </a:r>
          </a:p>
          <a:p>
            <a:r>
              <a:rPr kumimoji="1" lang="en-US" altLang="zh-CN" sz="1600" i="1"/>
              <a:t>    &lt;li&gt;Potato&lt;/li&gt;</a:t>
            </a:r>
          </a:p>
          <a:p>
            <a:r>
              <a:rPr kumimoji="1" lang="en-US" altLang="zh-CN" sz="1600" i="1"/>
              <a:t>    &lt;li class="fruit"&gt;Orange&lt;/li&gt;</a:t>
            </a:r>
          </a:p>
          <a:p>
            <a:r>
              <a:rPr kumimoji="1" lang="en-US" altLang="zh-CN" sz="1600" i="1"/>
              <a:t>&lt;/ul&gt;</a:t>
            </a:r>
          </a:p>
          <a:p>
            <a:endParaRPr kumimoji="1" lang="en-US" altLang="zh-CN" sz="1600" i="1"/>
          </a:p>
          <a:p>
            <a:r>
              <a:rPr kumimoji="1" lang="en-US" altLang="zh-CN" sz="1600" i="1"/>
              <a:t>&lt;script type="text/javascript"&gt;</a:t>
            </a:r>
          </a:p>
          <a:p>
            <a:r>
              <a:rPr kumimoji="1" lang="en-US" altLang="zh-CN" sz="1600" i="1"/>
              <a:t>    $('.fruit,#tomato').css('color', 'red');</a:t>
            </a:r>
          </a:p>
          <a:p>
            <a:r>
              <a:rPr kumimoji="1" lang="en-US" altLang="zh-CN" sz="1600" i="1"/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*</a:t>
            </a:r>
            <a:r>
              <a:rPr kumimoji="1" lang="zh-CN" altLang="en-US"/>
              <a:t>选择器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421467"/>
            <a:ext cx="7024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按照前面的用法，我们可以很自然的联想到*号选择器应该这么用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zh-CN"/>
              <a:t>c</a:t>
            </a:r>
            <a:r>
              <a:rPr kumimoji="1" lang="en-US" altLang="zh-CN"/>
              <a:t>onsole.log($(‘</a:t>
            </a:r>
            <a:r>
              <a:rPr kumimoji="1" lang="zh-CN" altLang="en-US"/>
              <a:t>*</a:t>
            </a:r>
            <a:r>
              <a:rPr kumimoji="1" lang="en-US" altLang="zh-CN"/>
              <a:t>’));</a:t>
            </a:r>
          </a:p>
          <a:p>
            <a:endParaRPr kumimoji="1" lang="en-US" altLang="zh-CN"/>
          </a:p>
          <a:p>
            <a:r>
              <a:rPr kumimoji="1" lang="zh-CN" altLang="en-US"/>
              <a:t>那么，大家可以尝试一下输出的结果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zh-CN"/>
              <a:t>*</a:t>
            </a:r>
            <a:r>
              <a:rPr kumimoji="1" lang="zh-CN" altLang="en-US"/>
              <a:t>号选择器会把整个</a:t>
            </a:r>
            <a:r>
              <a:rPr kumimoji="1" lang="en-US" altLang="zh-CN"/>
              <a:t>HTML</a:t>
            </a:r>
            <a:r>
              <a:rPr kumimoji="1" lang="zh-CN" altLang="en-US"/>
              <a:t>里的所有的元素都作为一个数组元素返回回来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如果仅此而已，那么它的功能应该不太实用，但是如果配合下面的用法，则会威力无穷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层次选择器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556933"/>
            <a:ext cx="7024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在实际的开发中，尝尝是多个元素嵌套在一起，形成复杂的层次关系，通过层次选择器，我们可以快速定位元素</a:t>
            </a:r>
            <a:endParaRPr kumimoji="1" lang="en-US" altLang="zh-CN"/>
          </a:p>
          <a:p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en-US"/>
              <a:t>祖先后代选择器</a:t>
            </a:r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en-US"/>
              <a:t>父子选择器</a:t>
            </a:r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en-US"/>
              <a:t>隔壁选择器</a:t>
            </a:r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en-US"/>
              <a:t>邻居选择器</a:t>
            </a:r>
            <a:endParaRPr kumimoji="1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祖先后代选择器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139994"/>
            <a:ext cx="7024744" cy="4462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/>
              <a:t>$</a:t>
            </a:r>
            <a:r>
              <a:rPr kumimoji="1" lang="en-US" altLang="zh-CN"/>
              <a:t>(“ance</a:t>
            </a:r>
            <a:r>
              <a:rPr kumimoji="1" lang="zh-CN" altLang="en-US"/>
              <a:t> </a:t>
            </a:r>
            <a:r>
              <a:rPr kumimoji="1" lang="en-US" altLang="zh-CN"/>
              <a:t>desc”) ance</a:t>
            </a:r>
            <a:r>
              <a:rPr kumimoji="1" lang="zh-CN" altLang="en-US"/>
              <a:t>和</a:t>
            </a:r>
            <a:r>
              <a:rPr kumimoji="1" lang="en-US" altLang="zh-CN"/>
              <a:t>desc</a:t>
            </a:r>
            <a:r>
              <a:rPr kumimoji="1" lang="zh-CN" altLang="en-US"/>
              <a:t>都是基本选择器，只有祖先元素满足</a:t>
            </a:r>
            <a:r>
              <a:rPr kumimoji="1" lang="en-US" altLang="zh-CN"/>
              <a:t>ance</a:t>
            </a:r>
            <a:r>
              <a:rPr kumimoji="1" lang="zh-CN" altLang="en-US"/>
              <a:t>选择器，并且子孙元素满足</a:t>
            </a:r>
            <a:r>
              <a:rPr kumimoji="1" lang="en-US" altLang="zh-CN"/>
              <a:t>desc</a:t>
            </a:r>
            <a:r>
              <a:rPr kumimoji="1" lang="zh-CN" altLang="en-US"/>
              <a:t>选择器，返回符合条件的子孙元素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请问下面的代码中哪些</a:t>
            </a:r>
            <a:r>
              <a:rPr kumimoji="1" lang="en-US" altLang="zh-CN"/>
              <a:t>lable</a:t>
            </a:r>
            <a:r>
              <a:rPr kumimoji="1" lang="zh-CN" altLang="en-US"/>
              <a:t>会变红？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tr-TR" altLang="zh-CN" sz="1600" i="1"/>
              <a:t>&lt;div&gt;</a:t>
            </a:r>
            <a:r>
              <a:rPr kumimoji="1" lang="zh-CN" altLang="tr-TR" sz="1600" i="1"/>
              <a:t>祖先元素</a:t>
            </a:r>
          </a:p>
          <a:p>
            <a:r>
              <a:rPr kumimoji="1" lang="zh-CN" altLang="tr-TR" sz="1600" i="1"/>
              <a:t>    </a:t>
            </a:r>
            <a:r>
              <a:rPr kumimoji="1" lang="tr-TR" altLang="zh-CN" sz="1600" i="1"/>
              <a:t>&lt;p&gt;</a:t>
            </a:r>
          </a:p>
          <a:p>
            <a:r>
              <a:rPr kumimoji="1" lang="tr-TR" altLang="zh-CN" sz="1600" i="1"/>
              <a:t>        &lt;label&gt;</a:t>
            </a:r>
            <a:r>
              <a:rPr kumimoji="1" lang="zh-CN" altLang="tr-TR" sz="1600" i="1"/>
              <a:t>孙元素</a:t>
            </a:r>
            <a:r>
              <a:rPr kumimoji="1" lang="tr-TR" altLang="zh-CN" sz="1600" i="1"/>
              <a:t>&lt;/label&gt;</a:t>
            </a:r>
          </a:p>
          <a:p>
            <a:r>
              <a:rPr kumimoji="1" lang="tr-TR" altLang="zh-CN" sz="1600" i="1"/>
              <a:t>        &lt;span&gt;&lt;label&gt;</a:t>
            </a:r>
            <a:r>
              <a:rPr kumimoji="1" lang="zh-CN" altLang="tr-TR" sz="1600" i="1"/>
              <a:t>后代元素</a:t>
            </a:r>
            <a:r>
              <a:rPr kumimoji="1" lang="tr-TR" altLang="zh-CN" sz="1600" i="1"/>
              <a:t>&lt;/label&gt;&lt;/span&gt;</a:t>
            </a:r>
          </a:p>
          <a:p>
            <a:r>
              <a:rPr kumimoji="1" lang="tr-TR" altLang="zh-CN" sz="1600" i="1"/>
              <a:t>    &lt;/p&gt;</a:t>
            </a:r>
          </a:p>
          <a:p>
            <a:r>
              <a:rPr kumimoji="1" lang="tr-TR" altLang="zh-CN" sz="1600" i="1"/>
              <a:t>    &lt;label&gt;</a:t>
            </a:r>
            <a:r>
              <a:rPr kumimoji="1" lang="zh-CN" altLang="tr-TR" sz="1600" i="1"/>
              <a:t>子元素</a:t>
            </a:r>
            <a:r>
              <a:rPr kumimoji="1" lang="tr-TR" altLang="zh-CN" sz="1600" i="1"/>
              <a:t>&lt;/label&gt;</a:t>
            </a:r>
          </a:p>
          <a:p>
            <a:r>
              <a:rPr kumimoji="1" lang="tr-TR" altLang="zh-CN" sz="1600" i="1"/>
              <a:t>&lt;/div&gt;</a:t>
            </a:r>
          </a:p>
          <a:p>
            <a:endParaRPr kumimoji="1" lang="tr-TR" altLang="zh-CN" sz="1600" i="1"/>
          </a:p>
          <a:p>
            <a:r>
              <a:rPr kumimoji="1" lang="tr-TR" altLang="zh-CN" sz="1600" i="1"/>
              <a:t>&lt;script type="text/javascript"&gt;</a:t>
            </a:r>
          </a:p>
          <a:p>
            <a:r>
              <a:rPr kumimoji="1" lang="tr-TR" altLang="zh-CN" sz="1600" i="1"/>
              <a:t>    $('div label').css('color', 'red');</a:t>
            </a:r>
          </a:p>
          <a:p>
            <a:r>
              <a:rPr kumimoji="1" lang="tr-TR" altLang="zh-CN" sz="1600" i="1"/>
              <a:t>&lt;/script&gt;</a:t>
            </a:r>
            <a:endParaRPr kumimoji="1" lang="zh-CN" altLang="en-US" sz="16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奥斯汀.thmx</Template>
  <TotalTime>43</TotalTime>
  <Words>2668</Words>
  <Application>WPS 演示</Application>
  <PresentationFormat>全屏显示(4:3)</PresentationFormat>
  <Paragraphs>327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奥斯汀</vt:lpstr>
      <vt:lpstr>jQuery选择器</vt:lpstr>
      <vt:lpstr>选择器</vt:lpstr>
      <vt:lpstr>标签选择器</vt:lpstr>
      <vt:lpstr>id选择器</vt:lpstr>
      <vt:lpstr>class选择器</vt:lpstr>
      <vt:lpstr>选择器组合</vt:lpstr>
      <vt:lpstr>*选择器</vt:lpstr>
      <vt:lpstr>层次选择器</vt:lpstr>
      <vt:lpstr>祖先后代选择器</vt:lpstr>
      <vt:lpstr>祖先后代选择器+*选择器</vt:lpstr>
      <vt:lpstr>父子选择器</vt:lpstr>
      <vt:lpstr>隔壁选择器</vt:lpstr>
      <vt:lpstr>邻居选择器</vt:lpstr>
      <vt:lpstr>parent() parents()</vt:lpstr>
      <vt:lpstr>children() find()</vt:lpstr>
      <vt:lpstr>next() nextAll()</vt:lpstr>
      <vt:lpstr>nextAll()</vt:lpstr>
      <vt:lpstr>prev() prevAll()</vt:lpstr>
      <vt:lpstr>过滤选择器</vt:lpstr>
      <vt:lpstr>第一个/最后一个</vt:lpstr>
      <vt:lpstr>指定下标过滤</vt:lpstr>
      <vt:lpstr>按文字内容过滤</vt:lpstr>
      <vt:lpstr>按包含过滤</vt:lpstr>
      <vt:lpstr>过滤隐藏和显示的元素</vt:lpstr>
      <vt:lpstr>属性选择器</vt:lpstr>
      <vt:lpstr>表单选择器</vt:lpstr>
      <vt:lpstr>input选择器</vt:lpstr>
      <vt:lpstr>:checked</vt:lpstr>
      <vt:lpstr>:selected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jQuery选择器</dc:title>
  <dc:creator>Andy Lui</dc:creator>
  <cp:lastModifiedBy>微软用户</cp:lastModifiedBy>
  <cp:revision>256</cp:revision>
  <dcterms:created xsi:type="dcterms:W3CDTF">2015-06-07T06:01:00Z</dcterms:created>
  <dcterms:modified xsi:type="dcterms:W3CDTF">2016-06-22T08:55:22Z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