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2015年6月9日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2015年6月9日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操作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3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getElementsByTagName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836384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id="myUl"&gt;</a:t>
            </a:r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&gt;Apple&lt;/li&gt;</a:t>
            </a:r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&gt;Orange&lt;/li&gt;</a:t>
            </a:r>
          </a:p>
          <a:p>
            <a:r>
              <a:rPr lang="en-US" altLang="zh-CN" sz="1600" i="1"/>
              <a:t>    &lt;</a:t>
            </a:r>
            <a:r>
              <a:rPr lang="en-US" altLang="zh-CN" sz="1600" i="1">
                <a:solidFill>
                  <a:srgbClr val="FF0000"/>
                </a:solidFill>
              </a:rPr>
              <a:t>li</a:t>
            </a:r>
            <a:r>
              <a:rPr lang="en-US" altLang="zh-CN" sz="1600" i="1"/>
              <a:t>&gt;Banana&lt;/li&gt;</a:t>
            </a:r>
          </a:p>
          <a:p>
            <a:r>
              <a:rPr lang="en-US" altLang="zh-CN" sz="1600" i="1"/>
              <a:t>&lt;/ul&gt;</a:t>
            </a:r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</a:p>
          <a:p>
            <a:r>
              <a:rPr lang="en-US" altLang="zh-CN" sz="1600" i="1"/>
              <a:t>console.log(document.getElementsByTagName('li'));</a:t>
            </a:r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  <p:extLst>
      <p:ext uri="{BB962C8B-B14F-4D97-AF65-F5344CB8AC3E}">
        <p14:creationId xmlns:p14="http://schemas.microsoft.com/office/powerpoint/2010/main" val="126346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getElementsByName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641022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id="myUl"&gt;</a:t>
            </a:r>
          </a:p>
          <a:p>
            <a:r>
              <a:rPr lang="en-US" altLang="zh-CN" sz="1600" i="1"/>
              <a:t>    &lt;li </a:t>
            </a:r>
            <a:r>
              <a:rPr lang="en-US" altLang="zh-CN" sz="1600" i="1">
                <a:solidFill>
                  <a:srgbClr val="FF0000"/>
                </a:solidFill>
              </a:rPr>
              <a:t>name</a:t>
            </a:r>
            <a:r>
              <a:rPr lang="en-US" altLang="zh-CN" sz="1600" i="1"/>
              <a:t>="fruit"&gt;Apple&lt;/li&gt;</a:t>
            </a:r>
          </a:p>
          <a:p>
            <a:r>
              <a:rPr lang="en-US" altLang="zh-CN" sz="1600" i="1"/>
              <a:t>    &lt;li </a:t>
            </a:r>
            <a:r>
              <a:rPr lang="en-US" altLang="zh-CN" sz="1600" i="1">
                <a:solidFill>
                  <a:srgbClr val="FF0000"/>
                </a:solidFill>
              </a:rPr>
              <a:t>name</a:t>
            </a:r>
            <a:r>
              <a:rPr lang="en-US" altLang="zh-CN" sz="1600" i="1"/>
              <a:t>="fruit"&gt;Orange&lt;/li&gt;</a:t>
            </a:r>
          </a:p>
          <a:p>
            <a:r>
              <a:rPr lang="en-US" altLang="zh-CN" sz="1600" i="1"/>
              <a:t>    &lt;li&gt;Banana&lt;/li&gt;</a:t>
            </a:r>
          </a:p>
          <a:p>
            <a:r>
              <a:rPr lang="en-US" altLang="zh-CN" sz="1600" i="1"/>
              <a:t>&lt;/ul&gt;</a:t>
            </a:r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</a:p>
          <a:p>
            <a:r>
              <a:rPr lang="en-US" altLang="zh-CN" sz="1600" i="1"/>
              <a:t>console.log(document.getElementsByName('fruit'));</a:t>
            </a:r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  <p:extLst>
      <p:ext uri="{BB962C8B-B14F-4D97-AF65-F5344CB8AC3E}">
        <p14:creationId xmlns:p14="http://schemas.microsoft.com/office/powerpoint/2010/main" val="43245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获取元素属性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&lt;input type="text" value=”hello"/&gt;</a:t>
            </a:r>
          </a:p>
          <a:p>
            <a:endParaRPr kumimoji="1" lang="en-US" altLang="zh-CN"/>
          </a:p>
          <a:p>
            <a:r>
              <a:rPr kumimoji="1" lang="zh-CN" altLang="en-US"/>
              <a:t>假设页面中有一个</a:t>
            </a:r>
            <a:r>
              <a:rPr kumimoji="1" lang="en-US" altLang="zh-CN"/>
              <a:t>&lt;input&gt;</a:t>
            </a:r>
            <a:r>
              <a:rPr kumimoji="1" lang="zh-CN" altLang="en-US"/>
              <a:t>文本输入框，我们可以通过添加</a:t>
            </a:r>
            <a:r>
              <a:rPr kumimoji="1" lang="en-US" altLang="zh-CN"/>
              <a:t>id</a:t>
            </a:r>
            <a:r>
              <a:rPr kumimoji="1" lang="zh-CN" altLang="en-US"/>
              <a:t>或者</a:t>
            </a:r>
            <a:r>
              <a:rPr kumimoji="1" lang="en-US" altLang="zh-CN"/>
              <a:t>name</a:t>
            </a:r>
            <a:r>
              <a:rPr kumimoji="1" lang="zh-CN" altLang="en-US"/>
              <a:t>，甚至直接使用标签名来获取到它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那么如何才能获取</a:t>
            </a:r>
            <a:r>
              <a:rPr kumimoji="1" lang="en-US" altLang="zh-CN"/>
              <a:t>hello</a:t>
            </a:r>
            <a:r>
              <a:rPr kumimoji="1" lang="zh-CN" altLang="en-US"/>
              <a:t>这个文字呢？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.</a:t>
            </a:r>
            <a:r>
              <a:rPr kumimoji="1" lang="en-US" altLang="zh-CN"/>
              <a:t>getAttribute(</a:t>
            </a:r>
            <a:r>
              <a:rPr kumimoji="1" lang="zh-CN" altLang="en-US"/>
              <a:t>属性名</a:t>
            </a:r>
            <a:r>
              <a:rPr kumimoji="1" lang="en-US" altLang="zh-CN"/>
              <a:t>)</a:t>
            </a:r>
            <a:r>
              <a:rPr kumimoji="1" lang="zh-CN" altLang="en-US"/>
              <a:t> 这是比较麻烦的写法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.属性名 则是更简洁的写法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console.log(document.getElementById(‘some_id’).value);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0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zh-CN" altLang="en-US"/>
              <a:t>修改元素属性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我们可以获取元素的属性，同样，也可以直接设置元素的属性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document.getElementById('some_id').value = 'world';</a:t>
            </a:r>
          </a:p>
          <a:p>
            <a:endParaRPr kumimoji="1" lang="en-US" altLang="zh-CN"/>
          </a:p>
          <a:p>
            <a:r>
              <a:rPr kumimoji="1" lang="zh-CN" altLang="en-US"/>
              <a:t>或者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document.getElementById('some_id').setAttribute('value', 'world');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19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修改元素样式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既然可以修改元素的属性，那么修改元素的样式也不是太难的事情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document.getElementById('some_id').setAttribute('style', 'color:blue');</a:t>
            </a:r>
          </a:p>
          <a:p>
            <a:endParaRPr kumimoji="1" lang="en-US" altLang="zh-CN"/>
          </a:p>
          <a:p>
            <a:r>
              <a:rPr kumimoji="1" lang="zh-CN" altLang="zh-CN"/>
              <a:t>s</a:t>
            </a:r>
            <a:r>
              <a:rPr kumimoji="1" lang="en-US" altLang="zh-CN"/>
              <a:t>etAttribute</a:t>
            </a:r>
            <a:r>
              <a:rPr kumimoji="1" lang="zh-CN" altLang="en-US"/>
              <a:t>并不灵活，如果我们只需要修改</a:t>
            </a:r>
            <a:r>
              <a:rPr kumimoji="1" lang="en-US" altLang="zh-CN"/>
              <a:t>style</a:t>
            </a:r>
            <a:r>
              <a:rPr kumimoji="1" lang="zh-CN" altLang="en-US"/>
              <a:t>里的某一个样式，就得全部重新赋值给</a:t>
            </a:r>
            <a:r>
              <a:rPr kumimoji="1" lang="en-US" altLang="zh-CN"/>
              <a:t>style</a:t>
            </a:r>
            <a:r>
              <a:rPr kumimoji="1" lang="zh-CN" altLang="en-US"/>
              <a:t>，那么更灵活的写法是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document.getElementById('some_id').style.color = 'blue';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59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创造元素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23418"/>
            <a:ext cx="7146017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DOM</a:t>
            </a:r>
            <a:r>
              <a:rPr kumimoji="1" lang="zh-CN" altLang="en-US"/>
              <a:t>我们可以动态的使用</a:t>
            </a:r>
            <a:r>
              <a:rPr kumimoji="1" lang="en-US" altLang="zh-CN"/>
              <a:t>JavaScript</a:t>
            </a:r>
            <a:r>
              <a:rPr kumimoji="1" lang="zh-CN" altLang="en-US"/>
              <a:t>往</a:t>
            </a:r>
            <a:r>
              <a:rPr kumimoji="1" lang="en-US" altLang="zh-CN"/>
              <a:t>HTML</a:t>
            </a:r>
            <a:r>
              <a:rPr kumimoji="1" lang="zh-CN" altLang="en-US"/>
              <a:t>里添加元素，我们常用的方法有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c</a:t>
            </a:r>
            <a:r>
              <a:rPr kumimoji="1" lang="en-US" altLang="zh-CN"/>
              <a:t>reateElement</a:t>
            </a:r>
            <a:r>
              <a:rPr kumimoji="1" lang="zh-CN" altLang="en-US"/>
              <a:t>（创建指定标签的元素）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c</a:t>
            </a:r>
            <a:r>
              <a:rPr kumimoji="1" lang="en-US" altLang="zh-CN"/>
              <a:t>reateTextNode</a:t>
            </a:r>
            <a:r>
              <a:rPr kumimoji="1" lang="zh-CN" altLang="en-US"/>
              <a:t>（创建一个文本节点）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a</a:t>
            </a:r>
            <a:r>
              <a:rPr kumimoji="1" lang="en-US" altLang="zh-CN"/>
              <a:t>ppendChild</a:t>
            </a:r>
            <a:r>
              <a:rPr kumimoji="1" lang="zh-CN" altLang="en-US"/>
              <a:t>（将节点添加到元素上）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下面的代码会创建一个</a:t>
            </a:r>
            <a:r>
              <a:rPr kumimoji="1" lang="en-US" altLang="zh-CN"/>
              <a:t>&lt;p&gt;created</a:t>
            </a:r>
            <a:r>
              <a:rPr kumimoji="1" lang="zh-CN" altLang="en-US"/>
              <a:t> </a:t>
            </a:r>
            <a:r>
              <a:rPr kumimoji="1" lang="en-US" altLang="zh-CN"/>
              <a:t>by</a:t>
            </a:r>
            <a:r>
              <a:rPr kumimoji="1" lang="zh-CN" altLang="en-US"/>
              <a:t> </a:t>
            </a:r>
            <a:r>
              <a:rPr kumimoji="1" lang="en-US" altLang="zh-CN"/>
              <a:t>dom&lt;/p&gt;</a:t>
            </a:r>
            <a:r>
              <a:rPr kumimoji="1" lang="zh-CN" altLang="en-US"/>
              <a:t>的标签，并追加到页面的</a:t>
            </a:r>
            <a:r>
              <a:rPr kumimoji="1" lang="en-US" altLang="zh-CN"/>
              <a:t>&lt;body&gt;</a:t>
            </a:r>
            <a:r>
              <a:rPr kumimoji="1" lang="zh-CN" altLang="en-US"/>
              <a:t>的最后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var p = document.createElement("p");</a:t>
            </a:r>
          </a:p>
          <a:p>
            <a:r>
              <a:rPr kumimoji="1" lang="en-US" altLang="zh-CN" sz="1600" i="1"/>
              <a:t>var text = document.createTextNode("created by dom");</a:t>
            </a:r>
          </a:p>
          <a:p>
            <a:r>
              <a:rPr kumimoji="1" lang="en-US" altLang="zh-CN" sz="1600" i="1"/>
              <a:t>p.appendChild(text);</a:t>
            </a:r>
          </a:p>
          <a:p>
            <a:r>
              <a:rPr kumimoji="1" lang="en-US" altLang="zh-CN" sz="1600" i="1"/>
              <a:t>document.body.appendChild(p);</a:t>
            </a:r>
            <a:endParaRPr kumimoji="1" lang="zh-CN" altLang="en-US" sz="1600" i="1"/>
          </a:p>
        </p:txBody>
      </p:sp>
    </p:spTree>
    <p:extLst>
      <p:ext uri="{BB962C8B-B14F-4D97-AF65-F5344CB8AC3E}">
        <p14:creationId xmlns:p14="http://schemas.microsoft.com/office/powerpoint/2010/main" val="164075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删除元素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removeChild</a:t>
            </a:r>
            <a:r>
              <a:rPr kumimoji="1" lang="zh-CN" altLang="en-US"/>
              <a:t>可以删除一个元素，规则是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父元素</a:t>
            </a:r>
            <a:r>
              <a:rPr kumimoji="1" lang="en-US" altLang="zh-CN"/>
              <a:t>.removeChild(</a:t>
            </a:r>
            <a:r>
              <a:rPr kumimoji="1" lang="zh-CN" altLang="en-US"/>
              <a:t>子元素</a:t>
            </a:r>
            <a:r>
              <a:rPr kumimoji="1" lang="en-US" altLang="zh-CN"/>
              <a:t>)</a:t>
            </a:r>
          </a:p>
          <a:p>
            <a:endParaRPr kumimoji="1" lang="en-US" altLang="zh-CN"/>
          </a:p>
          <a:p>
            <a:r>
              <a:rPr kumimoji="1" lang="zh-CN" altLang="en-US"/>
              <a:t>因此，如果要删除某个子元素，必须首先查找到它，然后再找到它的父元素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var input = document.getElementById(’some_id');</a:t>
            </a:r>
          </a:p>
          <a:p>
            <a:r>
              <a:rPr kumimoji="1" lang="en-US" altLang="zh-CN"/>
              <a:t>input.parentNode.removeChild(input);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40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innerHTML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7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页面跳转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702500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我们可以通过</a:t>
            </a:r>
            <a:r>
              <a:rPr kumimoji="1" lang="en-US" altLang="zh-CN"/>
              <a:t>JavaScript</a:t>
            </a:r>
            <a:r>
              <a:rPr kumimoji="1" lang="zh-CN" altLang="en-US"/>
              <a:t>让当前页面跳转到指定的其他页面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window.location.href = ”/other_page";</a:t>
            </a:r>
          </a:p>
          <a:p>
            <a:endParaRPr kumimoji="1" lang="en-US" altLang="zh-CN"/>
          </a:p>
          <a:p>
            <a:r>
              <a:rPr kumimoji="1" lang="zh-CN" altLang="en-US"/>
              <a:t>或者可以简写成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window.location = ”/other_page”;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98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浏览器中的</a:t>
            </a:r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585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我们前面只是学习了</a:t>
            </a:r>
            <a:r>
              <a:rPr kumimoji="1" lang="en-US" altLang="zh-CN"/>
              <a:t>JavaScript</a:t>
            </a:r>
            <a:r>
              <a:rPr kumimoji="1" lang="zh-CN" altLang="en-US"/>
              <a:t>的基本语法，甚至可以说，我们学习的是</a:t>
            </a:r>
            <a:r>
              <a:rPr kumimoji="1" lang="en-US" altLang="zh-CN"/>
              <a:t>ECMAScript</a:t>
            </a:r>
            <a:r>
              <a:rPr kumimoji="1" lang="zh-CN" altLang="en-US"/>
              <a:t>的基础语法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而我们真正要打交道的是浏览器，是我们的网页，</a:t>
            </a:r>
            <a:r>
              <a:rPr kumimoji="1" lang="en-US" altLang="zh-CN"/>
              <a:t>JavaScript</a:t>
            </a:r>
            <a:r>
              <a:rPr kumimoji="1" lang="zh-CN" altLang="en-US"/>
              <a:t>如何能够操作、控制页面中的元素？为什么要操作元素？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当我们点击了一个按钮或者链接后，网页里的某个元素的位置就发生移动，或者颜色发生变化，这样的效果无论是</a:t>
            </a:r>
            <a:r>
              <a:rPr kumimoji="1" lang="en-US" altLang="zh-CN"/>
              <a:t>HTML</a:t>
            </a:r>
            <a:r>
              <a:rPr kumimoji="1" lang="zh-CN" altLang="en-US"/>
              <a:t>还是</a:t>
            </a:r>
            <a:r>
              <a:rPr kumimoji="1" lang="en-US" altLang="zh-CN"/>
              <a:t>CSS</a:t>
            </a:r>
            <a:r>
              <a:rPr kumimoji="1" lang="zh-CN" altLang="en-US"/>
              <a:t>都无法实现，因为它们都是静态的设置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</a:t>
            </a:r>
            <a:r>
              <a:rPr kumimoji="1" lang="en-US" altLang="zh-CN"/>
              <a:t>JavaScript</a:t>
            </a:r>
            <a:r>
              <a:rPr kumimoji="1" lang="zh-CN" altLang="en-US"/>
              <a:t>能够获取到元素，并且能控制它，就可以修改元素的样式或者属性，从而实现网页的动态效果，获取元素就要依赖</a:t>
            </a:r>
            <a:r>
              <a:rPr kumimoji="1" lang="en-US" altLang="zh-CN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95254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DOM</a:t>
            </a:r>
            <a:r>
              <a:rPr kumimoji="1" lang="zh-CN" altLang="en-US"/>
              <a:t>是</a:t>
            </a:r>
            <a:r>
              <a:rPr kumimoji="1" lang="zh-CN" altLang="en-US">
                <a:solidFill>
                  <a:srgbClr val="FF0000"/>
                </a:solidFill>
              </a:rPr>
              <a:t>一套</a:t>
            </a:r>
            <a:r>
              <a:rPr kumimoji="1" lang="zh-CN" altLang="en-US"/>
              <a:t>对文档内容进行抽象和概念化的</a:t>
            </a:r>
            <a:r>
              <a:rPr kumimoji="1" lang="zh-CN" altLang="en-US">
                <a:solidFill>
                  <a:srgbClr val="FF0000"/>
                </a:solidFill>
              </a:rPr>
              <a:t>方法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世间万物都有它的名称，譬如：汽车、轮船和楼房，当别人说到汽车的时候</a:t>
            </a:r>
            <a:r>
              <a:rPr kumimoji="1" lang="zh-CN" altLang="zh-CN"/>
              <a:t>，</a:t>
            </a:r>
            <a:r>
              <a:rPr kumimoji="1" lang="zh-CN" altLang="en-US"/>
              <a:t>我们都知道它代表的是四个轮子加了油能跑的交通工具，而不是其他的事物。给事物一个名称，这就是概念化。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同理，一个</a:t>
            </a:r>
            <a:r>
              <a:rPr kumimoji="1" lang="en-US" altLang="zh-CN"/>
              <a:t>HTML</a:t>
            </a:r>
            <a:r>
              <a:rPr kumimoji="1" lang="zh-CN" altLang="en-US"/>
              <a:t>的文档也好比是一个世界，里面的标签非常的多，如何才能在</a:t>
            </a:r>
            <a:r>
              <a:rPr kumimoji="1" lang="en-US" altLang="zh-CN"/>
              <a:t>JavaScript</a:t>
            </a:r>
            <a:r>
              <a:rPr kumimoji="1" lang="zh-CN" altLang="en-US"/>
              <a:t>里使用一个名称，就能很明确的对应到哪一类的标签，对</a:t>
            </a:r>
            <a:r>
              <a:rPr kumimoji="1" lang="en-US" altLang="zh-CN"/>
              <a:t>HTML</a:t>
            </a:r>
            <a:r>
              <a:rPr kumimoji="1" lang="zh-CN" altLang="en-US"/>
              <a:t>文档里的对象进行概念化，这就是</a:t>
            </a:r>
            <a:r>
              <a:rPr kumimoji="1" lang="en-US" altLang="zh-CN"/>
              <a:t>DOM</a:t>
            </a:r>
            <a:r>
              <a:rPr kumimoji="1" lang="zh-CN" altLang="en-US"/>
              <a:t>（文档对象模型）</a:t>
            </a:r>
          </a:p>
        </p:txBody>
      </p:sp>
    </p:spTree>
    <p:extLst>
      <p:ext uri="{BB962C8B-B14F-4D97-AF65-F5344CB8AC3E}">
        <p14:creationId xmlns:p14="http://schemas.microsoft.com/office/powerpoint/2010/main" val="21436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4114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由</a:t>
            </a:r>
            <a:r>
              <a:rPr kumimoji="1" lang="en-US" altLang="zh-CN"/>
              <a:t>netscape</a:t>
            </a:r>
            <a:r>
              <a:rPr kumimoji="1" lang="zh-CN" altLang="en-US"/>
              <a:t>最早制定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JavaScript</a:t>
            </a:r>
            <a:r>
              <a:rPr kumimoji="1" lang="zh-CN" altLang="en-US"/>
              <a:t>操作网页内容的前提是它可以获取到网页中的元素，在</a:t>
            </a:r>
            <a:r>
              <a:rPr kumimoji="1" lang="en-US" altLang="zh-CN"/>
              <a:t>JavaScript</a:t>
            </a:r>
            <a:r>
              <a:rPr kumimoji="1" lang="zh-CN" altLang="en-US"/>
              <a:t>的早期版本中，页面里只有简单的图片（</a:t>
            </a:r>
            <a:r>
              <a:rPr kumimoji="1" lang="en-US" altLang="zh-CN"/>
              <a:t>image</a:t>
            </a:r>
            <a:r>
              <a:rPr kumimoji="1" lang="zh-CN" altLang="en-US"/>
              <a:t>）和表单（</a:t>
            </a:r>
            <a:r>
              <a:rPr kumimoji="1" lang="en-US" altLang="zh-CN"/>
              <a:t>form</a:t>
            </a:r>
            <a:r>
              <a:rPr kumimoji="1" lang="zh-CN" altLang="en-US"/>
              <a:t>），因此，使用</a:t>
            </a:r>
            <a:r>
              <a:rPr kumimoji="1" lang="zh-CN" altLang="zh-CN"/>
              <a:t>i</a:t>
            </a:r>
            <a:r>
              <a:rPr kumimoji="1" lang="en-US" altLang="zh-CN"/>
              <a:t>mages</a:t>
            </a:r>
            <a:r>
              <a:rPr kumimoji="1" lang="en-US" altLang="en-US"/>
              <a:t>、</a:t>
            </a:r>
            <a:r>
              <a:rPr kumimoji="1" lang="en-US" altLang="zh-CN"/>
              <a:t>forms、links</a:t>
            </a:r>
            <a:r>
              <a:rPr kumimoji="1" lang="zh-CN" altLang="en-US"/>
              <a:t>和</a:t>
            </a:r>
            <a:r>
              <a:rPr kumimoji="1" lang="en-US" altLang="zh-CN"/>
              <a:t>anchors</a:t>
            </a:r>
            <a:r>
              <a:rPr kumimoji="1" lang="zh-CN" altLang="en-US"/>
              <a:t>等关键词，我们可以获取到这些元素，由于是操作文档，所以前面必须有</a:t>
            </a:r>
            <a:r>
              <a:rPr kumimoji="1" lang="en-US" altLang="zh-CN"/>
              <a:t>document</a:t>
            </a:r>
            <a:r>
              <a:rPr kumimoji="1" lang="en-US" altLang="en-US"/>
              <a:t>.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ocument.images</a:t>
            </a:r>
            <a:r>
              <a:rPr kumimoji="1" lang="zh-CN" altLang="en-US"/>
              <a:t>[</a:t>
            </a:r>
            <a:r>
              <a:rPr kumimoji="1" lang="en-US" altLang="zh-CN"/>
              <a:t>2]</a:t>
            </a:r>
          </a:p>
          <a:p>
            <a:r>
              <a:rPr kumimoji="1" lang="zh-CN" altLang="zh-CN"/>
              <a:t>d</a:t>
            </a:r>
            <a:r>
              <a:rPr kumimoji="1" lang="en-US" altLang="zh-CN"/>
              <a:t>ocument.forms[‘details’]</a:t>
            </a:r>
          </a:p>
          <a:p>
            <a:endParaRPr kumimoji="1" lang="en-US" altLang="zh-CN"/>
          </a:p>
          <a:p>
            <a:r>
              <a:rPr kumimoji="1" lang="zh-CN" altLang="en-US"/>
              <a:t>这就是</a:t>
            </a:r>
            <a:r>
              <a:rPr kumimoji="1" lang="en-US" altLang="zh-CN"/>
              <a:t>DOM</a:t>
            </a:r>
            <a:r>
              <a:rPr kumimoji="1" lang="zh-CN" altLang="en-US"/>
              <a:t>的雏形，由于是实验性质的初级</a:t>
            </a:r>
            <a:r>
              <a:rPr kumimoji="1" lang="en-US" altLang="zh-CN"/>
              <a:t>DOM</a:t>
            </a:r>
            <a:r>
              <a:rPr kumimoji="1" lang="zh-CN" altLang="en-US"/>
              <a:t>，我们称之为第</a:t>
            </a:r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，甚至很多人都不承认这是</a:t>
            </a:r>
            <a:r>
              <a:rPr kumimoji="1" lang="en-US" altLang="zh-CN"/>
              <a:t>DOM</a:t>
            </a:r>
            <a:r>
              <a:rPr kumimoji="1" lang="zh-CN" altLang="en-US"/>
              <a:t>的起源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88988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标准化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90858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我们学习</a:t>
            </a:r>
            <a:r>
              <a:rPr kumimoji="1" lang="en-US" altLang="zh-CN"/>
              <a:t>HTML</a:t>
            </a:r>
            <a:r>
              <a:rPr kumimoji="1" lang="zh-CN" altLang="en-US"/>
              <a:t>的时候都知道，可以给元素一个</a:t>
            </a:r>
            <a:r>
              <a:rPr kumimoji="1" lang="zh-CN" altLang="zh-CN"/>
              <a:t>i</a:t>
            </a:r>
            <a:r>
              <a:rPr kumimoji="1" lang="en-US" altLang="zh-CN"/>
              <a:t>d</a:t>
            </a:r>
            <a:r>
              <a:rPr kumimoji="1" lang="zh-CN" altLang="en-US"/>
              <a:t>，这个</a:t>
            </a:r>
            <a:r>
              <a:rPr kumimoji="1" lang="en-US" altLang="zh-CN"/>
              <a:t>id</a:t>
            </a:r>
            <a:r>
              <a:rPr kumimoji="1" lang="zh-CN" altLang="en-US"/>
              <a:t>必须是唯一的，我们在</a:t>
            </a:r>
            <a:r>
              <a:rPr kumimoji="1" lang="en-US" altLang="zh-CN"/>
              <a:t>CSS</a:t>
            </a:r>
            <a:r>
              <a:rPr kumimoji="1" lang="zh-CN" altLang="en-US"/>
              <a:t>里可以使用</a:t>
            </a:r>
            <a:r>
              <a:rPr kumimoji="1" lang="en-US" altLang="zh-CN"/>
              <a:t>#</a:t>
            </a:r>
            <a:r>
              <a:rPr kumimoji="1" lang="zh-CN" altLang="en-US"/>
              <a:t>来为标记为这个</a:t>
            </a:r>
            <a:r>
              <a:rPr kumimoji="1" lang="en-US" altLang="zh-CN"/>
              <a:t>id</a:t>
            </a:r>
            <a:r>
              <a:rPr kumimoji="1" lang="zh-CN" altLang="en-US"/>
              <a:t>的元素设置样式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同样的，在</a:t>
            </a:r>
            <a:r>
              <a:rPr kumimoji="1" lang="en-US" altLang="zh-CN"/>
              <a:t>JavaScript</a:t>
            </a:r>
            <a:r>
              <a:rPr kumimoji="1" lang="zh-CN" altLang="en-US"/>
              <a:t>里，这个</a:t>
            </a:r>
            <a:r>
              <a:rPr kumimoji="1" lang="en-US" altLang="zh-CN"/>
              <a:t>id</a:t>
            </a:r>
            <a:r>
              <a:rPr kumimoji="1" lang="zh-CN" altLang="en-US"/>
              <a:t>也可以用来获取到这个元素，</a:t>
            </a:r>
            <a:r>
              <a:rPr kumimoji="1" lang="en-US" altLang="zh-CN"/>
              <a:t>JavaScript</a:t>
            </a:r>
            <a:r>
              <a:rPr kumimoji="1" lang="zh-CN" altLang="en-US"/>
              <a:t>获取到元素后，可以通过代码动态修改元素的样式，从而实现网页的动态效果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假设页面中有一个</a:t>
            </a:r>
            <a:r>
              <a:rPr kumimoji="1" lang="en-US" altLang="zh-CN"/>
              <a:t>id</a:t>
            </a:r>
            <a:r>
              <a:rPr kumimoji="1" lang="zh-CN" altLang="en-US"/>
              <a:t>为</a:t>
            </a:r>
            <a:r>
              <a:rPr kumimoji="1" lang="en-US" altLang="zh-CN"/>
              <a:t>myDiv</a:t>
            </a:r>
            <a:r>
              <a:rPr kumimoji="1" lang="zh-CN" altLang="en-US"/>
              <a:t>的元素，由于</a:t>
            </a:r>
            <a:r>
              <a:rPr kumimoji="1" lang="en-US" altLang="zh-CN"/>
              <a:t>0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并没有标准化的规范，</a:t>
            </a:r>
            <a:r>
              <a:rPr kumimoji="1" lang="en-US" altLang="zh-CN"/>
              <a:t>Netscape</a:t>
            </a:r>
            <a:r>
              <a:rPr kumimoji="1" lang="zh-CN" altLang="en-US"/>
              <a:t>和</a:t>
            </a:r>
            <a:r>
              <a:rPr kumimoji="1" lang="en-US" altLang="zh-CN"/>
              <a:t>IE</a:t>
            </a:r>
            <a:r>
              <a:rPr kumimoji="1" lang="zh-CN" altLang="en-US"/>
              <a:t>中获取元素的代码并不相同，它们分别是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d</a:t>
            </a:r>
            <a:r>
              <a:rPr kumimoji="1" lang="en-US" altLang="zh-CN"/>
              <a:t>ocument.layers[‘myDiv’]</a:t>
            </a:r>
            <a:r>
              <a:rPr kumimoji="1" lang="zh-CN" altLang="en-US"/>
              <a:t> 和 </a:t>
            </a:r>
            <a:r>
              <a:rPr kumimoji="1" lang="en-US" altLang="zh-CN"/>
              <a:t>document.all[‘myDiv’]</a:t>
            </a:r>
          </a:p>
          <a:p>
            <a:endParaRPr kumimoji="1" lang="en-US" altLang="zh-CN"/>
          </a:p>
          <a:p>
            <a:r>
              <a:rPr kumimoji="1" lang="zh-CN" altLang="en-US"/>
              <a:t>为了统一标准，出现了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940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42018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W3C</a:t>
            </a:r>
            <a:r>
              <a:rPr kumimoji="1" lang="zh-CN" altLang="en-US"/>
              <a:t>于</a:t>
            </a:r>
            <a:r>
              <a:rPr kumimoji="1" lang="en-US" altLang="zh-CN"/>
              <a:t>1998</a:t>
            </a:r>
            <a:r>
              <a:rPr kumimoji="1" lang="zh-CN" altLang="en-US"/>
              <a:t>年开始准备制定了一个</a:t>
            </a:r>
            <a:r>
              <a:rPr kumimoji="1" lang="en-US" altLang="zh-CN"/>
              <a:t>DOM</a:t>
            </a:r>
            <a:r>
              <a:rPr kumimoji="1" lang="zh-CN" altLang="en-US"/>
              <a:t>的标准，而</a:t>
            </a:r>
            <a:r>
              <a:rPr kumimoji="1" lang="en-US" altLang="zh-CN"/>
              <a:t>Netscape</a:t>
            </a:r>
            <a:r>
              <a:rPr kumimoji="1" lang="zh-CN" altLang="en-US"/>
              <a:t>和微软虽然是竞争对手，但是还是一起参与了制定，这个标准就是第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，也可以看作是</a:t>
            </a:r>
            <a:r>
              <a:rPr kumimoji="1" lang="en-US" altLang="zh-CN"/>
              <a:t>DOM</a:t>
            </a:r>
            <a:r>
              <a:rPr kumimoji="1" lang="zh-CN" altLang="en-US"/>
              <a:t>真正的诞生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的主要目的是为了映射文档结构，制定了一系列的</a:t>
            </a:r>
            <a:r>
              <a:rPr kumimoji="1" lang="en-US" altLang="zh-CN"/>
              <a:t>API</a:t>
            </a:r>
            <a:r>
              <a:rPr kumimoji="1" lang="zh-CN" altLang="en-US"/>
              <a:t>标准</a:t>
            </a:r>
            <a:r>
              <a:rPr kumimoji="1" lang="en-US" altLang="zh-CN"/>
              <a:t>，</a:t>
            </a:r>
            <a:r>
              <a:rPr kumimoji="1" lang="zh-CN" altLang="en-US"/>
              <a:t>当然这些</a:t>
            </a:r>
            <a:r>
              <a:rPr kumimoji="1" lang="en-US" altLang="zh-CN"/>
              <a:t>API</a:t>
            </a:r>
            <a:r>
              <a:rPr kumimoji="1" lang="zh-CN" altLang="en-US"/>
              <a:t>前面使用的也是</a:t>
            </a:r>
            <a:r>
              <a:rPr kumimoji="1" lang="en-US" altLang="zh-CN"/>
              <a:t>document.</a:t>
            </a:r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获取对应</a:t>
            </a:r>
            <a:r>
              <a:rPr kumimoji="1" lang="en-US" altLang="zh-CN"/>
              <a:t>id</a:t>
            </a:r>
            <a:r>
              <a:rPr kumimoji="1" lang="zh-CN" altLang="en-US"/>
              <a:t>的元素必须使用</a:t>
            </a:r>
            <a:r>
              <a:rPr kumimoji="1" lang="en-US" altLang="zh-CN"/>
              <a:t>getElementById</a:t>
            </a:r>
            <a:r>
              <a:rPr kumimoji="1" lang="zh-CN" altLang="en-US"/>
              <a:t>，而不是</a:t>
            </a:r>
            <a:r>
              <a:rPr kumimoji="1" lang="en-US" altLang="zh-CN"/>
              <a:t>layers</a:t>
            </a:r>
            <a:r>
              <a:rPr kumimoji="1" lang="zh-CN" altLang="en-US"/>
              <a:t>或者是</a:t>
            </a:r>
            <a:r>
              <a:rPr kumimoji="1" lang="en-US" altLang="zh-CN"/>
              <a:t>all</a:t>
            </a:r>
            <a:r>
              <a:rPr kumimoji="1" lang="zh-CN" altLang="en-US"/>
              <a:t>了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获取对应标签的元素必须使用</a:t>
            </a:r>
            <a:r>
              <a:rPr kumimoji="1" lang="en-US" altLang="zh-CN"/>
              <a:t>getElementsByTagName</a:t>
            </a:r>
            <a:r>
              <a:rPr kumimoji="1" lang="zh-CN" altLang="en-US"/>
              <a:t>，而不是使用</a:t>
            </a:r>
            <a:r>
              <a:rPr kumimoji="1" lang="zh-CN" altLang="zh-CN"/>
              <a:t>i</a:t>
            </a:r>
            <a:r>
              <a:rPr kumimoji="1" lang="en-US" altLang="zh-CN"/>
              <a:t>mages</a:t>
            </a:r>
            <a:r>
              <a:rPr kumimoji="1" lang="zh-CN" altLang="en-US"/>
              <a:t>或者</a:t>
            </a:r>
            <a:r>
              <a:rPr kumimoji="1" lang="en-US" altLang="zh-CN"/>
              <a:t>forms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遍历文档元素，我们还可以使用：</a:t>
            </a:r>
            <a:r>
              <a:rPr kumimoji="1" lang="en-US" altLang="zh-CN"/>
              <a:t>firstChild</a:t>
            </a:r>
            <a:r>
              <a:rPr kumimoji="1" lang="zh-CN" altLang="en-US"/>
              <a:t>、</a:t>
            </a:r>
            <a:r>
              <a:rPr kumimoji="1" lang="zh-CN" altLang="zh-CN"/>
              <a:t>l</a:t>
            </a:r>
            <a:r>
              <a:rPr kumimoji="1" lang="en-US" altLang="zh-CN"/>
              <a:t>astChild</a:t>
            </a:r>
            <a:r>
              <a:rPr kumimoji="1" lang="zh-CN" altLang="en-US"/>
              <a:t>……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需要注意，这些都是标准，而这些</a:t>
            </a:r>
            <a:r>
              <a:rPr kumimoji="1" lang="en-US" altLang="zh-CN"/>
              <a:t>API</a:t>
            </a:r>
            <a:r>
              <a:rPr kumimoji="1" lang="zh-CN" altLang="en-US"/>
              <a:t>的具体实现都是各个浏览器</a:t>
            </a:r>
          </a:p>
        </p:txBody>
      </p:sp>
    </p:spTree>
    <p:extLst>
      <p:ext uri="{BB962C8B-B14F-4D97-AF65-F5344CB8AC3E}">
        <p14:creationId xmlns:p14="http://schemas.microsoft.com/office/powerpoint/2010/main" val="281762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、</a:t>
            </a:r>
            <a:r>
              <a:rPr kumimoji="1" lang="en-US" altLang="zh-CN"/>
              <a:t>3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3659"/>
            <a:ext cx="702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定义了文档结构，而</a:t>
            </a:r>
            <a:r>
              <a:rPr kumimoji="1" lang="en-US" altLang="zh-CN"/>
              <a:t>2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和</a:t>
            </a:r>
            <a:r>
              <a:rPr kumimoji="1" lang="en-US" altLang="zh-CN"/>
              <a:t>3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则是对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r>
              <a:rPr kumimoji="1" lang="zh-CN" altLang="en-US"/>
              <a:t>的扩充</a:t>
            </a:r>
            <a:r>
              <a:rPr kumimoji="1" lang="zh-CN" altLang="zh-CN"/>
              <a:t>，</a:t>
            </a:r>
            <a:r>
              <a:rPr kumimoji="1" lang="zh-CN" altLang="en-US"/>
              <a:t>诸如：视图、事件、样式、遍历、范围、名字空间、</a:t>
            </a:r>
            <a:r>
              <a:rPr kumimoji="1" lang="en-US" altLang="zh-CN"/>
              <a:t>XML</a:t>
            </a:r>
            <a:r>
              <a:rPr kumimoji="1" lang="zh-CN" altLang="en-US"/>
              <a:t>解析等，这些功能都是锦上添花的功能，而我们常用的基本的</a:t>
            </a:r>
            <a:r>
              <a:rPr kumimoji="1" lang="en-US" altLang="zh-CN"/>
              <a:t>DOM</a:t>
            </a:r>
            <a:r>
              <a:rPr kumimoji="1" lang="zh-CN" altLang="en-US"/>
              <a:t>操作都还是基于</a:t>
            </a:r>
            <a:r>
              <a:rPr kumimoji="1" lang="en-US" altLang="zh-CN"/>
              <a:t>1</a:t>
            </a:r>
            <a:r>
              <a:rPr kumimoji="1" lang="zh-CN" altLang="en-US"/>
              <a:t>级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86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获取指定元素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/>
              <a:t>getElementById</a:t>
            </a:r>
            <a:r>
              <a:rPr kumimoji="1" lang="zh-CN" altLang="en-US"/>
              <a:t> 按</a:t>
            </a:r>
            <a:r>
              <a:rPr kumimoji="1" lang="zh-CN" altLang="zh-CN"/>
              <a:t>i</a:t>
            </a:r>
            <a:r>
              <a:rPr kumimoji="1" lang="en-US" altLang="zh-CN"/>
              <a:t>d</a:t>
            </a:r>
            <a:r>
              <a:rPr kumimoji="1" lang="zh-CN" altLang="en-US"/>
              <a:t>查找对应元素并返回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g</a:t>
            </a:r>
            <a:r>
              <a:rPr kumimoji="1" lang="en-US" altLang="zh-CN"/>
              <a:t>etElementsByTagName</a:t>
            </a:r>
            <a:r>
              <a:rPr kumimoji="1" lang="zh-CN" altLang="en-US"/>
              <a:t> 按照标签名查找所有元素并返回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g</a:t>
            </a:r>
            <a:r>
              <a:rPr kumimoji="1" lang="en-US" altLang="zh-CN"/>
              <a:t>etElementsByName</a:t>
            </a:r>
            <a:r>
              <a:rPr kumimoji="1" lang="zh-CN" altLang="en-US"/>
              <a:t> 按</a:t>
            </a:r>
            <a:r>
              <a:rPr kumimoji="1" lang="en-US" altLang="zh-CN"/>
              <a:t>name</a:t>
            </a:r>
            <a:r>
              <a:rPr kumimoji="1" lang="zh-CN" altLang="en-US"/>
              <a:t>属性查找所有元素并返回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en-US" altLang="zh-CN"/>
              <a:t>JavaScript</a:t>
            </a:r>
            <a:r>
              <a:rPr kumimoji="1" lang="zh-CN" altLang="en-US"/>
              <a:t>是区分大小写的，这三个方法很容易拼写错误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en-US" altLang="zh-CN"/>
              <a:t>HTML</a:t>
            </a:r>
            <a:r>
              <a:rPr kumimoji="1" lang="zh-CN" altLang="en-US"/>
              <a:t>中</a:t>
            </a:r>
            <a:r>
              <a:rPr kumimoji="1" lang="en-US" altLang="zh-CN"/>
              <a:t>id</a:t>
            </a:r>
            <a:r>
              <a:rPr kumimoji="1" lang="zh-CN" altLang="en-US"/>
              <a:t>必须保证唯一，所以</a:t>
            </a:r>
            <a:r>
              <a:rPr kumimoji="1" lang="en-US" altLang="zh-CN"/>
              <a:t>getElementById</a:t>
            </a:r>
            <a:r>
              <a:rPr kumimoji="1" lang="zh-CN" altLang="en-US"/>
              <a:t>返回的是一个元素，而另外两个方法返回的是一个数组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12847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getElementById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771263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/>
              <a:t>&lt;ul </a:t>
            </a:r>
            <a:r>
              <a:rPr lang="en-US" altLang="zh-CN" sz="1600" i="1">
                <a:solidFill>
                  <a:srgbClr val="FF0000"/>
                </a:solidFill>
              </a:rPr>
              <a:t>id</a:t>
            </a:r>
            <a:r>
              <a:rPr lang="en-US" altLang="zh-CN" sz="1600" i="1"/>
              <a:t>="myUl"&gt;</a:t>
            </a:r>
          </a:p>
          <a:p>
            <a:r>
              <a:rPr lang="en-US" altLang="zh-CN" sz="1600" i="1"/>
              <a:t>    &lt;li&gt;Apple&lt;/li&gt;</a:t>
            </a:r>
          </a:p>
          <a:p>
            <a:r>
              <a:rPr lang="en-US" altLang="zh-CN" sz="1600" i="1"/>
              <a:t>    &lt;li&gt;Orange&lt;/li&gt;</a:t>
            </a:r>
          </a:p>
          <a:p>
            <a:r>
              <a:rPr lang="en-US" altLang="zh-CN" sz="1600" i="1"/>
              <a:t>    &lt;li&gt;Banana&lt;/li&gt;</a:t>
            </a:r>
          </a:p>
          <a:p>
            <a:r>
              <a:rPr lang="en-US" altLang="zh-CN" sz="1600" i="1"/>
              <a:t>&lt;/ul&gt;</a:t>
            </a:r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</a:p>
          <a:p>
            <a:r>
              <a:rPr lang="en-US" altLang="zh-CN" sz="1600" i="1"/>
              <a:t>console.log(document.getElementById('myUl'));</a:t>
            </a:r>
          </a:p>
          <a:p>
            <a:r>
              <a:rPr lang="en-US" altLang="zh-CN" sz="1600" i="1"/>
              <a:t>&lt;/script&gt;</a:t>
            </a:r>
            <a:endParaRPr lang="zh-CN" altLang="en-US" sz="1600" i="1"/>
          </a:p>
        </p:txBody>
      </p:sp>
    </p:spTree>
    <p:extLst>
      <p:ext uri="{BB962C8B-B14F-4D97-AF65-F5344CB8AC3E}">
        <p14:creationId xmlns:p14="http://schemas.microsoft.com/office/powerpoint/2010/main" val="93011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129</TotalTime>
  <Words>1066</Words>
  <Application>Microsoft Macintosh PowerPoint</Application>
  <PresentationFormat>全屏显示(4:3)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奥斯汀</vt:lpstr>
      <vt:lpstr>JavaScript操作DOM</vt:lpstr>
      <vt:lpstr>浏览器中的JavaScript</vt:lpstr>
      <vt:lpstr>什么是DOM</vt:lpstr>
      <vt:lpstr>0级DOM</vt:lpstr>
      <vt:lpstr>标准化</vt:lpstr>
      <vt:lpstr>1级DOM</vt:lpstr>
      <vt:lpstr>2级DOM、3级DOM</vt:lpstr>
      <vt:lpstr>获取指定元素</vt:lpstr>
      <vt:lpstr>getElementById</vt:lpstr>
      <vt:lpstr>getElementsByTagName</vt:lpstr>
      <vt:lpstr>getElementsByName</vt:lpstr>
      <vt:lpstr>获取元素属性</vt:lpstr>
      <vt:lpstr> 修改元素属性</vt:lpstr>
      <vt:lpstr>修改元素样式</vt:lpstr>
      <vt:lpstr>创造元素</vt:lpstr>
      <vt:lpstr>删除元素</vt:lpstr>
      <vt:lpstr>innerHTML</vt:lpstr>
      <vt:lpstr>页面跳转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JavaScript操作DOM</dc:title>
  <dc:creator>Andy Lui</dc:creator>
  <cp:lastModifiedBy>Andy Lui</cp:lastModifiedBy>
  <cp:revision>215</cp:revision>
  <dcterms:created xsi:type="dcterms:W3CDTF">2015-06-06T08:00:43Z</dcterms:created>
  <dcterms:modified xsi:type="dcterms:W3CDTF">2015-06-09T06:27:34Z</dcterms:modified>
</cp:coreProperties>
</file>