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PHP</a:t>
            </a:r>
            <a:r>
              <a:rPr kumimoji="1" lang="zh-CN" altLang="en-US"/>
              <a:t>连接数据库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用</a:t>
            </a:r>
            <a:r>
              <a:rPr kumimoji="1" lang="en-US" altLang="zh-CN" dirty="0" err="1"/>
              <a:t>php</a:t>
            </a:r>
            <a:r>
              <a:rPr kumimoji="1" lang="zh-CN" altLang="en-US" dirty="0"/>
              <a:t>实现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数据库的</a:t>
            </a:r>
            <a:r>
              <a:rPr kumimoji="1" lang="en-US" altLang="zh-CN" dirty="0"/>
              <a:t>CRUD</a:t>
            </a:r>
            <a:r>
              <a:rPr kumimoji="1" lang="zh-CN" altLang="en-US" dirty="0"/>
              <a:t>功能。</a:t>
            </a: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1. </a:t>
            </a:r>
            <a:r>
              <a:rPr kumimoji="1" lang="zh-CN" altLang="en-US" dirty="0">
                <a:sym typeface="+mn-ea"/>
              </a:rPr>
              <a:t>从简历表中取出数据，然后显示具体信息。 （分页显示）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2. </a:t>
            </a:r>
            <a:r>
              <a:rPr kumimoji="1" lang="zh-CN" altLang="en-US" dirty="0">
                <a:sym typeface="+mn-ea"/>
              </a:rPr>
              <a:t>查询用户的信息</a:t>
            </a:r>
            <a:r>
              <a:rPr kumimoji="1" lang="en-US" altLang="zh-CN" dirty="0">
                <a:sym typeface="+mn-ea"/>
              </a:rPr>
              <a:t>, </a:t>
            </a:r>
            <a:r>
              <a:rPr kumimoji="1" lang="zh-CN" altLang="en-US" dirty="0">
                <a:sym typeface="+mn-ea"/>
              </a:rPr>
              <a:t>姓名，性别，城市</a:t>
            </a: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3. </a:t>
            </a:r>
            <a:r>
              <a:rPr kumimoji="1" lang="zh-CN" altLang="en-US" dirty="0">
                <a:sym typeface="+mn-ea"/>
              </a:rPr>
              <a:t>录入简历信息</a:t>
            </a: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4. </a:t>
            </a:r>
            <a:r>
              <a:rPr kumimoji="1" lang="zh-CN" altLang="en-US" dirty="0">
                <a:sym typeface="+mn-ea"/>
              </a:rPr>
              <a:t>编辑简历信息</a:t>
            </a: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5. </a:t>
            </a:r>
            <a:r>
              <a:rPr kumimoji="1" lang="zh-CN" altLang="en-US" dirty="0">
                <a:sym typeface="+mn-ea"/>
              </a:rPr>
              <a:t>删除简历信息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连接数据库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515098"/>
            <a:ext cx="702474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$link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mysqli_connect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localhost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mysql_user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mysql_password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三个参数分别为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服务器地址（域名、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数据库用户名（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数据库密码（空）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如果连接成功，返回一个数据库的连接，否则返回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（我们可以通过</a:t>
            </a: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判断来提示用户连接是否成功）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选择数据库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812622"/>
            <a:ext cx="7024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</a:t>
            </a:r>
            <a:r>
              <a:rPr lang="en-US" altLang="zh-CN" dirty="0" err="1">
                <a:solidFill>
                  <a:srgbClr val="660000"/>
                </a:solidFill>
                <a:effectLst/>
                <a:latin typeface="Menlo"/>
              </a:rPr>
              <a:t>db_selected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mysqli_select_db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$link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db_name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两个参数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/>
              <a:t>mysql_connect</a:t>
            </a:r>
            <a:r>
              <a:rPr kumimoji="1" lang="zh-CN" altLang="en-US" dirty="0"/>
              <a:t>返回的数据库连接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数据库名称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成功返回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，失败返回</a:t>
            </a:r>
            <a:r>
              <a:rPr kumimoji="1" lang="en-US" altLang="zh-CN" dirty="0" smtClean="0"/>
              <a:t>false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连接时直接选择数据库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$link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mysqli_connect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localhost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mysql_user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mysql_password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db_name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Menlo"/>
              </a:rPr>
              <a:t>);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787936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$result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mysqli_query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$link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'SQL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-webkit-standard"/>
              </a:rPr>
              <a:t>语句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用来执行我们的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如果是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DESC</a:t>
            </a:r>
            <a:r>
              <a:rPr kumimoji="1" lang="zh-CN" altLang="en-US" dirty="0" smtClean="0"/>
              <a:t>语句，</a:t>
            </a:r>
            <a:r>
              <a:rPr kumimoji="1" lang="zh-CN" altLang="en-US" dirty="0"/>
              <a:t>执行后返回的是一个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类型的数据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如果是</a:t>
            </a:r>
            <a:r>
              <a:rPr kumimoji="1" lang="en-US" altLang="zh-CN" dirty="0"/>
              <a:t>INSERT, UPDATE, DELETE, </a:t>
            </a:r>
            <a:r>
              <a:rPr kumimoji="1" lang="en-US" altLang="zh-CN" dirty="0" smtClean="0"/>
              <a:t>DROP</a:t>
            </a:r>
            <a:r>
              <a:rPr kumimoji="1" lang="zh-CN" altLang="en-US" dirty="0" smtClean="0"/>
              <a:t>语句，执行后返回的是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false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MYSQLI_USE_RESULT/MYSQLI_STORE_RESULT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mysqli_query</a:t>
            </a:r>
            <a:r>
              <a:rPr kumimoji="1" lang="zh-CN" altLang="en-US" dirty="0"/>
              <a:t>的第三个参数，默认使用</a:t>
            </a:r>
            <a:r>
              <a:rPr kumimoji="1" lang="en-US" altLang="zh-CN" dirty="0"/>
              <a:t>MYSQLI_STORE_RESULT</a:t>
            </a:r>
          </a:p>
          <a:p>
            <a:r>
              <a:rPr kumimoji="1" lang="en-US" altLang="zh-CN" dirty="0" err="1"/>
              <a:t>MySQL</a:t>
            </a:r>
            <a:r>
              <a:rPr kumimoji="1" lang="zh-CN" altLang="en-US" dirty="0"/>
              <a:t>会默认将查询结果进行缓存</a:t>
            </a:r>
            <a:endParaRPr kumimoji="1" lang="en-US" altLang="zh-CN" dirty="0"/>
          </a:p>
          <a:p>
            <a:r>
              <a:rPr kumimoji="1" lang="en-US" altLang="zh-CN" dirty="0"/>
              <a:t>MYSQLI_USE_RESULT</a:t>
            </a:r>
            <a:r>
              <a:rPr kumimoji="1" lang="zh-CN" altLang="en-US" dirty="0"/>
              <a:t>不会缓存查询结果，当查询数据量特别大的时候，使用这种模式比较好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获取查询结果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469204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mysql_query</a:t>
            </a:r>
            <a:r>
              <a:rPr kumimoji="1" lang="zh-CN" altLang="en-US" dirty="0" smtClean="0"/>
              <a:t>执行的是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语句，那么返回的是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，我们可以使用下面方法来获取数据：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b="1" dirty="0"/>
              <a:t>array </a:t>
            </a:r>
            <a:r>
              <a:rPr kumimoji="1" lang="en-US" altLang="zh-CN" b="1" dirty="0" err="1"/>
              <a:t>mysqli_fetch_array</a:t>
            </a:r>
            <a:r>
              <a:rPr kumimoji="1" lang="en-US" altLang="zh-CN" b="1" dirty="0"/>
              <a:t> ( resource $result [, </a:t>
            </a:r>
            <a:r>
              <a:rPr kumimoji="1" lang="en-US" altLang="zh-CN" b="1" dirty="0" err="1"/>
              <a:t>int</a:t>
            </a:r>
            <a:r>
              <a:rPr kumimoji="1" lang="en-US" altLang="zh-CN" b="1" dirty="0"/>
              <a:t> $ </a:t>
            </a:r>
            <a:r>
              <a:rPr kumimoji="1" lang="en-US" altLang="zh-CN" b="1" dirty="0" err="1"/>
              <a:t>result_type</a:t>
            </a:r>
            <a:r>
              <a:rPr kumimoji="1" lang="en-US" altLang="zh-CN" b="1" dirty="0"/>
              <a:t> ] </a:t>
            </a:r>
            <a:r>
              <a:rPr kumimoji="1" lang="en-US" altLang="zh-CN" b="1" dirty="0" smtClean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$result</a:t>
            </a:r>
            <a:r>
              <a:rPr kumimoji="1" lang="zh-CN" altLang="en-US" dirty="0"/>
              <a:t>参数就是</a:t>
            </a:r>
            <a:r>
              <a:rPr kumimoji="1" lang="en-US" altLang="zh-CN" dirty="0" err="1"/>
              <a:t>mysql_query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mysql_fetch_array</a:t>
            </a:r>
            <a:r>
              <a:rPr kumimoji="1" lang="zh-CN" altLang="en-US" dirty="0"/>
              <a:t>返回的数组的一行，每取一次，指针移一位，所以必须使用循环语句来获取全部数据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MYSQLI_ASSOC</a:t>
            </a:r>
            <a:r>
              <a:rPr kumimoji="1" lang="zh-CN" altLang="en-US" dirty="0"/>
              <a:t>返回键值形式数组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MYSQLI_NUM</a:t>
            </a:r>
            <a:r>
              <a:rPr kumimoji="1" lang="zh-CN" altLang="en-US" dirty="0"/>
              <a:t>返回下标形式数组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MYSQLI_BOTH</a:t>
            </a:r>
            <a:r>
              <a:rPr kumimoji="1" lang="zh-CN" altLang="en-US" dirty="0"/>
              <a:t>两种都返</a:t>
            </a:r>
            <a:r>
              <a:rPr kumimoji="1" lang="zh-CN" altLang="en-US" dirty="0" smtClean="0"/>
              <a:t>回（默认）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其他读取数据函数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mysqli_fetch_all</a:t>
            </a:r>
            <a:r>
              <a:rPr lang="zh-CN" altLang="en-US" dirty="0">
                <a:effectLst/>
              </a:rPr>
              <a:t> 一次性获取全部数据</a:t>
            </a:r>
            <a:endParaRPr kumimoji="1" lang="en-US" altLang="zh-CN" dirty="0"/>
          </a:p>
          <a:p>
            <a:r>
              <a:rPr kumimoji="1" lang="en-US" altLang="zh-CN" dirty="0" err="1"/>
              <a:t>mysqli_num_rows</a:t>
            </a:r>
            <a:r>
              <a:rPr kumimoji="1" lang="en-US" altLang="zh-CN" dirty="0"/>
              <a:t>($result); // </a:t>
            </a:r>
            <a:r>
              <a:rPr kumimoji="1" lang="zh-CN" altLang="en-US" dirty="0"/>
              <a:t>取行结果总数</a:t>
            </a:r>
          </a:p>
          <a:p>
            <a:r>
              <a:rPr kumimoji="1" lang="en-US" altLang="zh-CN" dirty="0"/>
              <a:t>echo  </a:t>
            </a:r>
            <a:r>
              <a:rPr kumimoji="1" lang="en-US" altLang="zh-CN" dirty="0" err="1"/>
              <a:t>mysqli_num_fields</a:t>
            </a:r>
            <a:r>
              <a:rPr kumimoji="1" lang="en-US" altLang="zh-CN" dirty="0"/>
              <a:t>($result); // </a:t>
            </a:r>
            <a:r>
              <a:rPr kumimoji="1" lang="zh-CN" altLang="en-US" dirty="0"/>
              <a:t>取字段总数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完整代码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856305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60000"/>
                </a:solidFill>
                <a:effectLst/>
                <a:latin typeface="Menlo"/>
              </a:rPr>
              <a:t>$db </a:t>
            </a:r>
            <a:r>
              <a:rPr lang="en-US" altLang="zh-CN" sz="1600" dirty="0">
                <a:effectLst/>
                <a:latin typeface="-webkit-standard"/>
              </a:rPr>
              <a:t>= </a:t>
            </a:r>
            <a:r>
              <a:rPr lang="en-US" altLang="zh-CN" sz="1600" i="1" dirty="0" err="1">
                <a:effectLst/>
                <a:latin typeface="-webkit-standard"/>
              </a:rPr>
              <a:t>mysqli_connect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effectLst/>
                <a:latin typeface="-webkit-standard"/>
              </a:rPr>
              <a:t>localhost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sz="1600" dirty="0">
                <a:effectLst/>
                <a:latin typeface="-webkit-standard"/>
              </a:rPr>
              <a:t>,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"root"</a:t>
            </a:r>
            <a:r>
              <a:rPr lang="en-US" altLang="zh-CN" sz="1600" dirty="0">
                <a:effectLst/>
                <a:latin typeface="-webkit-standard"/>
              </a:rPr>
              <a:t>,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""</a:t>
            </a:r>
            <a:r>
              <a:rPr lang="en-US" altLang="zh-CN" sz="1600" dirty="0">
                <a:effectLst/>
                <a:latin typeface="-webkit-standard"/>
              </a:rPr>
              <a:t>) 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-webkit-standard"/>
              </a:rPr>
              <a:t>or die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"Could not connect: " </a:t>
            </a:r>
            <a:r>
              <a:rPr lang="en-US" altLang="zh-CN" sz="1600" dirty="0">
                <a:effectLst/>
                <a:latin typeface="-webkit-standard"/>
              </a:rPr>
              <a:t>. </a:t>
            </a:r>
            <a:r>
              <a:rPr lang="en-US" altLang="zh-CN" sz="1600" i="1" dirty="0" err="1">
                <a:effectLst/>
                <a:latin typeface="-webkit-standard"/>
              </a:rPr>
              <a:t>mysqli_error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$db</a:t>
            </a:r>
            <a:r>
              <a:rPr lang="en-US" altLang="zh-CN" sz="1600" dirty="0">
                <a:effectLst/>
                <a:latin typeface="-webkit-standard"/>
              </a:rPr>
              <a:t>));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i="1" dirty="0" err="1">
                <a:effectLst/>
                <a:latin typeface="-webkit-standard"/>
              </a:rPr>
              <a:t>mysqli_select_db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$db</a:t>
            </a:r>
            <a:r>
              <a:rPr lang="en-US" altLang="zh-CN" sz="1600" dirty="0">
                <a:effectLst/>
                <a:latin typeface="-webkit-standard"/>
              </a:rPr>
              <a:t>,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effectLst/>
                <a:latin typeface="-webkit-standard"/>
              </a:rPr>
              <a:t>db_name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sz="1600" dirty="0">
                <a:effectLst/>
                <a:latin typeface="-webkit-standard"/>
              </a:rPr>
              <a:t>);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effectLst/>
                <a:latin typeface="-webkit-standard"/>
              </a:rPr>
              <a:t/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$result </a:t>
            </a:r>
            <a:r>
              <a:rPr lang="en-US" altLang="zh-CN" sz="1600" dirty="0">
                <a:effectLst/>
                <a:latin typeface="-webkit-standard"/>
              </a:rPr>
              <a:t>= </a:t>
            </a:r>
            <a:r>
              <a:rPr lang="en-US" altLang="zh-CN" sz="1600" i="1" dirty="0" err="1">
                <a:effectLst/>
                <a:latin typeface="-webkit-standard"/>
              </a:rPr>
              <a:t>mysqli_query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$db</a:t>
            </a:r>
            <a:r>
              <a:rPr lang="en-US" altLang="zh-CN" sz="1600" dirty="0">
                <a:effectLst/>
                <a:latin typeface="-webkit-standard"/>
              </a:rPr>
              <a:t>,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"SELECT * FROM </a:t>
            </a:r>
            <a:r>
              <a:rPr lang="en-US" altLang="zh-CN" sz="1600" b="1" dirty="0" err="1">
                <a:solidFill>
                  <a:srgbClr val="008000"/>
                </a:solidFill>
                <a:effectLst/>
                <a:latin typeface="-webkit-standard"/>
              </a:rPr>
              <a:t>cv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sz="1600" dirty="0">
                <a:effectLst/>
                <a:latin typeface="-webkit-standard"/>
              </a:rPr>
              <a:t>);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effectLst/>
                <a:latin typeface="-webkit-standard"/>
              </a:rPr>
              <a:t/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b="1" dirty="0">
                <a:solidFill>
                  <a:srgbClr val="000080"/>
                </a:solidFill>
                <a:effectLst/>
                <a:latin typeface="-webkit-standard"/>
              </a:rPr>
              <a:t>while 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$row </a:t>
            </a:r>
            <a:r>
              <a:rPr lang="en-US" altLang="zh-CN" sz="1600" dirty="0">
                <a:effectLst/>
                <a:latin typeface="-webkit-standard"/>
              </a:rPr>
              <a:t>= </a:t>
            </a:r>
            <a:r>
              <a:rPr lang="en-US" altLang="zh-CN" sz="1600" i="1" dirty="0" err="1">
                <a:effectLst/>
                <a:latin typeface="-webkit-standard"/>
              </a:rPr>
              <a:t>mysqli_fetch_array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$result</a:t>
            </a:r>
            <a:r>
              <a:rPr lang="en-US" altLang="zh-CN" sz="1600" dirty="0">
                <a:effectLst/>
                <a:latin typeface="-webkit-standard"/>
              </a:rPr>
              <a:t>, </a:t>
            </a:r>
            <a:r>
              <a:rPr lang="en-US" altLang="zh-CN" sz="1600" b="1" i="1" dirty="0">
                <a:solidFill>
                  <a:srgbClr val="660E7A"/>
                </a:solidFill>
                <a:effectLst/>
                <a:latin typeface="-webkit-standard"/>
              </a:rPr>
              <a:t>MYSQL_ASSOC</a:t>
            </a:r>
            <a:r>
              <a:rPr lang="en-US" altLang="zh-CN" sz="1600" dirty="0">
                <a:effectLst/>
                <a:latin typeface="-webkit-standard"/>
              </a:rPr>
              <a:t>)) {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effectLst/>
                <a:latin typeface="-webkit-standard"/>
              </a:rPr>
              <a:t>   </a:t>
            </a:r>
            <a:r>
              <a:rPr lang="en-US" altLang="zh-CN" sz="1600" dirty="0"/>
              <a:t> </a:t>
            </a:r>
            <a:r>
              <a:rPr lang="en-US" altLang="zh-CN" sz="1600" i="1" dirty="0" err="1">
                <a:effectLst/>
                <a:latin typeface="-webkit-standard"/>
              </a:rPr>
              <a:t>printf</a:t>
            </a:r>
            <a:r>
              <a:rPr lang="en-US" altLang="zh-CN" sz="1600" i="1" dirty="0">
                <a:effectLst/>
                <a:latin typeface="-webkit-standard"/>
              </a:rPr>
              <a:t> 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"ID: %s  Name: %s"</a:t>
            </a:r>
            <a:r>
              <a:rPr lang="en-US" altLang="zh-CN" sz="1600" dirty="0">
                <a:effectLst/>
                <a:latin typeface="-webkit-standard"/>
              </a:rPr>
              <a:t>, 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$row</a:t>
            </a:r>
            <a:r>
              <a:rPr lang="en-US" altLang="zh-CN" sz="1600" dirty="0">
                <a:effectLst/>
                <a:latin typeface="-webkit-standard"/>
              </a:rPr>
              <a:t>[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"id"</a:t>
            </a:r>
            <a:r>
              <a:rPr lang="en-US" altLang="zh-CN" sz="1600" dirty="0">
                <a:effectLst/>
                <a:latin typeface="-webkit-standard"/>
              </a:rPr>
              <a:t>], 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$row</a:t>
            </a:r>
            <a:r>
              <a:rPr lang="en-US" altLang="zh-CN" sz="1600" dirty="0">
                <a:effectLst/>
                <a:latin typeface="-webkit-standard"/>
              </a:rPr>
              <a:t>[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"name"</a:t>
            </a:r>
            <a:r>
              <a:rPr lang="en-US" altLang="zh-CN" sz="1600" dirty="0">
                <a:effectLst/>
                <a:latin typeface="-webkit-standard"/>
              </a:rPr>
              <a:t>]);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effectLst/>
                <a:latin typeface="-webkit-standard"/>
              </a:rPr>
              <a:t>}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effectLst/>
                <a:latin typeface="-webkit-standard"/>
              </a:rPr>
              <a:t/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i="1" dirty="0" err="1">
                <a:effectLst/>
                <a:latin typeface="-webkit-standard"/>
              </a:rPr>
              <a:t>mysqli_free_result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$result</a:t>
            </a:r>
            <a:r>
              <a:rPr lang="en-US" altLang="zh-CN" sz="1600" dirty="0">
                <a:effectLst/>
                <a:latin typeface="-webkit-standard"/>
              </a:rPr>
              <a:t>);</a:t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dirty="0">
                <a:effectLst/>
                <a:latin typeface="-webkit-standard"/>
              </a:rPr>
              <a:t/>
            </a:r>
            <a:br>
              <a:rPr lang="en-US" altLang="zh-CN" sz="1600" dirty="0">
                <a:effectLst/>
                <a:latin typeface="-webkit-standard"/>
              </a:rPr>
            </a:br>
            <a:r>
              <a:rPr lang="en-US" altLang="zh-CN" sz="1600" i="1" dirty="0" err="1">
                <a:effectLst/>
                <a:latin typeface="-webkit-standard"/>
              </a:rPr>
              <a:t>mysqli_close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660000"/>
                </a:solidFill>
                <a:effectLst/>
                <a:latin typeface="-webkit-standard"/>
              </a:rPr>
              <a:t>$db</a:t>
            </a:r>
            <a:r>
              <a:rPr lang="en-US" altLang="zh-CN" sz="1600" dirty="0">
                <a:effectLst/>
                <a:latin typeface="Menlo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241</TotalTime>
  <Words>232</Words>
  <Application>WPS 演示</Application>
  <PresentationFormat>全屏显示(4:3)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起源</vt:lpstr>
      <vt:lpstr>PHP连接数据库</vt:lpstr>
      <vt:lpstr>连接数据库</vt:lpstr>
      <vt:lpstr>选择数据库</vt:lpstr>
      <vt:lpstr>连接时直接选择数据库</vt:lpstr>
      <vt:lpstr>查询</vt:lpstr>
      <vt:lpstr>MYSQLI_USE_RESULT/MYSQLI_STORE_RESULT</vt:lpstr>
      <vt:lpstr>获取查询结果</vt:lpstr>
      <vt:lpstr>其他读取数据函数</vt:lpstr>
      <vt:lpstr>完整代码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34</cp:revision>
  <dcterms:created xsi:type="dcterms:W3CDTF">2016-01-25T10:28:00Z</dcterms:created>
  <dcterms:modified xsi:type="dcterms:W3CDTF">2016-06-02T09:33:42Z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