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26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05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74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1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668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5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662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8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587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991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137BD-EC24-475A-9869-74DBDA44432A}" type="datetimeFigureOut">
              <a:rPr lang="es-CO" smtClean="0"/>
              <a:t>23/08/2018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506E1-7B42-4C94-85A8-25A449445D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05882"/>
              </p:ext>
            </p:extLst>
          </p:nvPr>
        </p:nvGraphicFramePr>
        <p:xfrm>
          <a:off x="525171" y="513604"/>
          <a:ext cx="201196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78032"/>
              </p:ext>
            </p:extLst>
          </p:nvPr>
        </p:nvGraphicFramePr>
        <p:xfrm>
          <a:off x="677571" y="666004"/>
          <a:ext cx="201196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78032"/>
              </p:ext>
            </p:extLst>
          </p:nvPr>
        </p:nvGraphicFramePr>
        <p:xfrm>
          <a:off x="829971" y="818404"/>
          <a:ext cx="201196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78032"/>
              </p:ext>
            </p:extLst>
          </p:nvPr>
        </p:nvGraphicFramePr>
        <p:xfrm>
          <a:off x="982371" y="970804"/>
          <a:ext cx="201196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78032"/>
              </p:ext>
            </p:extLst>
          </p:nvPr>
        </p:nvGraphicFramePr>
        <p:xfrm>
          <a:off x="1134771" y="1123204"/>
          <a:ext cx="201196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09781"/>
              </p:ext>
            </p:extLst>
          </p:nvPr>
        </p:nvGraphicFramePr>
        <p:xfrm>
          <a:off x="1287171" y="1529604"/>
          <a:ext cx="2011966" cy="11074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154285"/>
              </p:ext>
            </p:extLst>
          </p:nvPr>
        </p:nvGraphicFramePr>
        <p:xfrm>
          <a:off x="4427470" y="2257033"/>
          <a:ext cx="201196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41868"/>
              </p:ext>
            </p:extLst>
          </p:nvPr>
        </p:nvGraphicFramePr>
        <p:xfrm>
          <a:off x="4837447" y="294185"/>
          <a:ext cx="2011966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11966"/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144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Jessica Daniela Otero</dc:creator>
  <cp:lastModifiedBy>Jessica Daniela Otero</cp:lastModifiedBy>
  <cp:revision>1</cp:revision>
  <dcterms:created xsi:type="dcterms:W3CDTF">2018-08-24T01:14:02Z</dcterms:created>
  <dcterms:modified xsi:type="dcterms:W3CDTF">2018-08-24T01:17:41Z</dcterms:modified>
</cp:coreProperties>
</file>