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18E3-4938-5943-9489-8E2A1F0B8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74AC-89DF-61E2-832E-743B86B0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F0FF-E463-6228-A12A-3E999FF6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6A787-0257-BEC4-DF32-30C7ED32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FCD4-ECE2-3A13-8561-39BA31CF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9D81-FD01-BEEF-E9B8-9570CD44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7A54D-9D45-0B11-A74A-5768233A3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D3FD-CA9C-8D13-467A-9C9F1F1C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89BF-F7B0-E5CC-AB30-FE9E38F7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852A-7DD3-B3F0-3803-7DC7AF23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002CA-D0AF-BB41-3CB4-5D1BB2D01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C9A5-F2FC-688D-F197-72F41F0DB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0546-A661-87CC-2AB6-CD5B7171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05C9-83F2-8027-1434-F2D16AB9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59B1-F992-A383-1AD4-C45B6FCD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2711-90BB-BD9E-24C0-C59F9C1B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95EB-E4BA-EC11-73D3-6A37CD65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2821-ECCF-2438-8858-AD063FB4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106C-DDFB-06A2-53F7-CE85AD96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2CE1-A4E2-9278-1ED2-461234D9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76DC-53D9-845D-E3F0-EA2C1103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6B4F-952B-8A3B-C1E4-13348332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FF9F-7A36-6A99-E20D-A12FF546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7E2E-D5C0-AFAA-99F1-A5A3BBF6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66AA-CE79-2A5E-63D4-E1354A39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FD40-71E4-B140-F8B4-45B3FBC8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1677-B976-E882-E159-1BB39DDB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7E44-7BAC-D637-8D89-81CC14D8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82E0-AA69-037E-25BD-7770453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591EA-FFBF-8AF0-4C54-A662998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72401-F312-0B87-A549-E561BD65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DEF0-DE34-25F4-E89C-02553F6F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9B82-9D60-E50A-5551-5E229AFE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FD8B-3E41-2443-8891-FE7DB4FA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96487-E342-6BB8-6933-B414E1A1B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0AC81-ABD9-E551-498F-EC17E3FFD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F19CF-34DF-FB28-D143-4031B71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B6C9C-9F88-6DF4-8501-9862247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AAA8D-F46C-5B21-C5EB-876965E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B627-FBE6-4B0D-C22A-17BE6EE3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4955E-A75D-ABCF-DBE6-B28DC94F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D17EC-1CBB-69CE-C20B-7AF6696F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3648C-9B76-8606-F082-7CCADE6B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C5FCE-5966-26F5-5337-EFF1A537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AB92F-9003-FB22-32C0-DCED38DE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6DB3E-AB5E-EC4E-9D62-1742A583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8277-818D-4165-5ECC-D3DEE638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72EC-EC0E-0F7A-4FB6-E5F290BA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47CC7-18F3-5C74-28AF-7595056F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0A3E7-8233-C1FB-8E85-B0A3BC23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A9EA-05B1-E8C8-DB2D-10E40498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C093-5642-26FF-B6C6-61021054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0A97-3AEC-73EE-6EA8-EDA9EEE0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FC240-3052-94DF-0510-18213DF69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6CCD-E586-48E7-3958-20636D3F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6C3C9-1EF1-22FC-97B0-BAF54527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0095-5C9C-4CC6-B1AD-774A54D8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D364D-208F-5FD3-559F-164AA11C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C92E6-AE10-97CD-7AFB-A4779449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5C51-E380-CD5C-465B-9C747954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DC9E-E815-28BF-907C-557062623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9CB5-CA2C-654F-935D-E76DA7B32B7A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B68F-6AD6-76EE-D088-EC3BE8A98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6819-45D7-E4F2-7193-7219A9A5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FF8C-48ED-2040-A29B-FC4DF0D6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7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1F88DC-2293-CE20-90EF-B6A1BA8D5513}"/>
              </a:ext>
            </a:extLst>
          </p:cNvPr>
          <p:cNvSpPr txBox="1"/>
          <p:nvPr/>
        </p:nvSpPr>
        <p:spPr>
          <a:xfrm>
            <a:off x="-609600" y="890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9BAB9-C642-627B-9FB3-3F418467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2185"/>
            <a:ext cx="2167128" cy="1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7E7469-2CEB-3FDD-087A-8EC3E5B475E1}"/>
              </a:ext>
            </a:extLst>
          </p:cNvPr>
          <p:cNvGrpSpPr/>
          <p:nvPr/>
        </p:nvGrpSpPr>
        <p:grpSpPr>
          <a:xfrm>
            <a:off x="475322" y="2286000"/>
            <a:ext cx="10696420" cy="2189517"/>
            <a:chOff x="1021772" y="706275"/>
            <a:chExt cx="10696420" cy="21895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222907-2D41-041B-CFB3-8CA68F66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1021772" y="706275"/>
              <a:ext cx="2858393" cy="218951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EE02407-B992-97BF-1C14-B9DE977B1627}"/>
                </a:ext>
              </a:extLst>
            </p:cNvPr>
            <p:cNvGrpSpPr/>
            <p:nvPr/>
          </p:nvGrpSpPr>
          <p:grpSpPr>
            <a:xfrm>
              <a:off x="3756107" y="802758"/>
              <a:ext cx="7962085" cy="2093034"/>
              <a:chOff x="2299447" y="15282"/>
              <a:chExt cx="7962085" cy="209303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6AE980-C386-2CE0-0300-69BFB8B0CEAA}"/>
                  </a:ext>
                </a:extLst>
              </p:cNvPr>
              <p:cNvSpPr txBox="1"/>
              <p:nvPr/>
            </p:nvSpPr>
            <p:spPr>
              <a:xfrm>
                <a:off x="2423505" y="15282"/>
                <a:ext cx="7713971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500" dirty="0">
                    <a:latin typeface="Big Caslon Medium" panose="02000603090000020003" pitchFamily="2" charset="-79"/>
                    <a:cs typeface="Big Caslon Medium" panose="02000603090000020003" pitchFamily="2" charset="-79"/>
                  </a:rPr>
                  <a:t>SYMPART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1E3A8-6073-DDF3-4D69-9C4ECCEBA691}"/>
                  </a:ext>
                </a:extLst>
              </p:cNvPr>
              <p:cNvSpPr txBox="1"/>
              <p:nvPr/>
            </p:nvSpPr>
            <p:spPr>
              <a:xfrm>
                <a:off x="2299447" y="1477374"/>
                <a:ext cx="7962085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>
                    <a:latin typeface="Palatino" pitchFamily="2" charset="77"/>
                    <a:ea typeface="Palatino" pitchFamily="2" charset="77"/>
                    <a:cs typeface="Kavivanar" panose="02000503000000000000" pitchFamily="2" charset="0"/>
                  </a:rPr>
                  <a:t>Science that Goes Beyond Boundaries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08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wall with math symbols&#10;&#10;Description automatically generated">
            <a:extLst>
              <a:ext uri="{FF2B5EF4-FFF2-40B4-BE49-F238E27FC236}">
                <a16:creationId xmlns:a16="http://schemas.microsoft.com/office/drawing/2014/main" id="{B1D608D6-FFCB-4ADD-C990-E9B6139DC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3" t="33333" r="23654"/>
          <a:stretch/>
        </p:blipFill>
        <p:spPr>
          <a:xfrm>
            <a:off x="4201296" y="2286000"/>
            <a:ext cx="32498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Big Caslon Medium</vt:lpstr>
      <vt:lpstr>Calibri</vt:lpstr>
      <vt:lpstr>Calibri Light</vt:lpstr>
      <vt:lpstr>Palatino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Meduri Venkata Krishnasai Ruthwick</dc:creator>
  <cp:lastModifiedBy>Meduri Venkata Krishnasai Ruthwick</cp:lastModifiedBy>
  <cp:revision>1</cp:revision>
  <dcterms:created xsi:type="dcterms:W3CDTF">2024-03-02T10:42:23Z</dcterms:created>
  <dcterms:modified xsi:type="dcterms:W3CDTF">2024-03-02T14:54:53Z</dcterms:modified>
</cp:coreProperties>
</file>