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6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5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77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27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89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83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529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95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2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183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98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0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24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5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F0F7-A3AA-4FB4-93C3-5A67B24B1D9E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AD9D74-A067-474D-B841-7C6C22387B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9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4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5" Type="http://schemas.microsoft.com/office/2007/relationships/media" Target="../media/media5.mp4"/><Relationship Id="rId10" Type="http://schemas.openxmlformats.org/officeDocument/2006/relationships/image" Target="../media/image5.png"/><Relationship Id="rId4" Type="http://schemas.openxmlformats.org/officeDocument/2006/relationships/video" Target="../media/media4.mp4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35139" cy="1646302"/>
          </a:xfrm>
        </p:spPr>
        <p:txBody>
          <a:bodyPr/>
          <a:lstStyle/>
          <a:p>
            <a:r>
              <a:rPr lang="en-US" dirty="0" smtClean="0"/>
              <a:t>Deep-fake face detection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35138" cy="1096899"/>
          </a:xfrm>
        </p:spPr>
        <p:txBody>
          <a:bodyPr/>
          <a:lstStyle/>
          <a:p>
            <a:r>
              <a:rPr lang="en-US" dirty="0" err="1" smtClean="0"/>
              <a:t>Artemii</a:t>
            </a:r>
            <a:r>
              <a:rPr lang="en-US" dirty="0" smtClean="0"/>
              <a:t> </a:t>
            </a:r>
            <a:r>
              <a:rPr lang="en-US" dirty="0" err="1" smtClean="0"/>
              <a:t>Mysechko</a:t>
            </a:r>
            <a:endParaRPr lang="en-US" dirty="0" smtClean="0"/>
          </a:p>
          <a:p>
            <a:r>
              <a:rPr lang="en-US" smtClean="0"/>
              <a:t>MMAI-2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8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Given a dataset of short videos – 40k samples</a:t>
            </a:r>
          </a:p>
          <a:p>
            <a:r>
              <a:rPr lang="en-GB" dirty="0"/>
              <a:t>R</a:t>
            </a:r>
            <a:r>
              <a:rPr lang="en-GB" dirty="0" smtClean="0"/>
              <a:t>ecognize </a:t>
            </a:r>
            <a:r>
              <a:rPr lang="en-GB" dirty="0"/>
              <a:t>fake </a:t>
            </a:r>
            <a:r>
              <a:rPr lang="en-GB" dirty="0" smtClean="0"/>
              <a:t>videos -</a:t>
            </a:r>
            <a:r>
              <a:rPr lang="en-GB" dirty="0"/>
              <a:t> </a:t>
            </a:r>
            <a:r>
              <a:rPr lang="en-GB" dirty="0" smtClean="0"/>
              <a:t>to </a:t>
            </a:r>
            <a:r>
              <a:rPr lang="en-GB" dirty="0"/>
              <a:t>train the binary classifier to distinguish real videos from fake </a:t>
            </a:r>
            <a:r>
              <a:rPr lang="en-GB" dirty="0" smtClean="0"/>
              <a:t>ones</a:t>
            </a:r>
            <a:endParaRPr lang="uk-UA" dirty="0"/>
          </a:p>
        </p:txBody>
      </p:sp>
      <p:pic>
        <p:nvPicPr>
          <p:cNvPr id="4" name="aadyikoqrtrmxlisqvbzrngjdrvinhex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46996" y="3602962"/>
            <a:ext cx="2438400" cy="2438400"/>
          </a:xfrm>
          <a:prstGeom prst="rect">
            <a:avLst/>
          </a:prstGeom>
        </p:spPr>
      </p:pic>
      <p:pic>
        <p:nvPicPr>
          <p:cNvPr id="5" name="aableuqfrycjgdiukncisxcrjrjfpcwq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49016" y="36029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 mute="1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CNN – </a:t>
            </a:r>
            <a:r>
              <a:rPr lang="uk-UA" dirty="0"/>
              <a:t>65.26</a:t>
            </a:r>
            <a:r>
              <a:rPr lang="en-US" dirty="0" smtClean="0"/>
              <a:t>%</a:t>
            </a:r>
          </a:p>
          <a:p>
            <a:r>
              <a:rPr lang="en-US" dirty="0" smtClean="0"/>
              <a:t>Fake video problems</a:t>
            </a:r>
          </a:p>
          <a:p>
            <a:r>
              <a:rPr lang="en-US" dirty="0" smtClean="0"/>
              <a:t>How to find artifacts efficiently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aahczuetcacjjcqvciyzylivddigkwz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13894" y="1270000"/>
            <a:ext cx="2037785" cy="2037785"/>
          </a:xfrm>
          <a:prstGeom prst="rect">
            <a:avLst/>
          </a:prstGeom>
        </p:spPr>
      </p:pic>
      <p:pic>
        <p:nvPicPr>
          <p:cNvPr id="5" name="abnjvjgcyyjlncybkleihlizwurrvnb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219988" y="3557952"/>
            <a:ext cx="2438400" cy="2438400"/>
          </a:xfrm>
          <a:prstGeom prst="rect">
            <a:avLst/>
          </a:prstGeom>
        </p:spPr>
      </p:pic>
      <p:pic>
        <p:nvPicPr>
          <p:cNvPr id="6" name="aappwesnhbfdlunxvyzsupxiaqwsqqtw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56468" y="396818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 mute="1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MobileNetV2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9708"/>
            <a:ext cx="3617294" cy="3310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80" y="2731392"/>
            <a:ext cx="48584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uk-U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48313"/>
              </p:ext>
            </p:extLst>
          </p:nvPr>
        </p:nvGraphicFramePr>
        <p:xfrm>
          <a:off x="677334" y="1930400"/>
          <a:ext cx="1054618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427">
                  <a:extLst>
                    <a:ext uri="{9D8B030D-6E8A-4147-A177-3AD203B41FA5}">
                      <a16:colId xmlns:a16="http://schemas.microsoft.com/office/drawing/2014/main" val="162936300"/>
                    </a:ext>
                  </a:extLst>
                </a:gridCol>
                <a:gridCol w="2521132">
                  <a:extLst>
                    <a:ext uri="{9D8B030D-6E8A-4147-A177-3AD203B41FA5}">
                      <a16:colId xmlns:a16="http://schemas.microsoft.com/office/drawing/2014/main" val="632803512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3315682061"/>
                    </a:ext>
                  </a:extLst>
                </a:gridCol>
                <a:gridCol w="1751520">
                  <a:extLst>
                    <a:ext uri="{9D8B030D-6E8A-4147-A177-3AD203B41FA5}">
                      <a16:colId xmlns:a16="http://schemas.microsoft.com/office/drawing/2014/main" val="4115237175"/>
                    </a:ext>
                  </a:extLst>
                </a:gridCol>
                <a:gridCol w="1551346">
                  <a:extLst>
                    <a:ext uri="{9D8B030D-6E8A-4147-A177-3AD203B41FA5}">
                      <a16:colId xmlns:a16="http://schemas.microsoft.com/office/drawing/2014/main" val="1858672292"/>
                    </a:ext>
                  </a:extLst>
                </a:gridCol>
                <a:gridCol w="1434577">
                  <a:extLst>
                    <a:ext uri="{9D8B030D-6E8A-4147-A177-3AD203B41FA5}">
                      <a16:colId xmlns:a16="http://schemas.microsoft.com/office/drawing/2014/main" val="403850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Frames</a:t>
                      </a:r>
                      <a:r>
                        <a:rPr lang="en-US" baseline="0" dirty="0" smtClean="0"/>
                        <a:t> number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map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Activation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9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(185,185)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TimeDistributed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(185,185)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66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MobileNetV2</a:t>
                      </a:r>
                      <a:endParaRPr lang="uk-UA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(6,6)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GlobalMaxPool2D</a:t>
                      </a:r>
                      <a:endParaRPr lang="uk-UA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39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GRU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tanh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3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Dense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relu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7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Dropout(0.33)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2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</a:t>
                      </a:r>
                      <a:r>
                        <a:rPr lang="en-US" baseline="0" dirty="0" smtClean="0"/>
                        <a:t> Dense and Dropout layers dividing size by 2 and skip size 256.</a:t>
                      </a:r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71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9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Dense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relu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2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Dense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softmax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7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1" y="1270000"/>
            <a:ext cx="5589693" cy="3144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27" y="1270000"/>
            <a:ext cx="5589692" cy="314420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63680"/>
              </p:ext>
            </p:extLst>
          </p:nvPr>
        </p:nvGraphicFramePr>
        <p:xfrm>
          <a:off x="1471122" y="5074602"/>
          <a:ext cx="7802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51525749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78975805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989938493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50462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Loss</a:t>
                      </a:r>
                      <a:r>
                        <a:rPr lang="en-US" sz="1400" baseline="0" dirty="0" smtClean="0"/>
                        <a:t> train/test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Accuracy train/test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Parameters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Runtime GPU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48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0.00082</a:t>
                      </a:r>
                      <a:r>
                        <a:rPr lang="en-US" sz="1400" dirty="0" smtClean="0"/>
                        <a:t>5/0.07901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0.9998</a:t>
                      </a:r>
                      <a:r>
                        <a:rPr lang="en-US" sz="1400" dirty="0" smtClean="0"/>
                        <a:t>/0.9827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3,147,584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 min/epoch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2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1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masks for videos	</a:t>
            </a:r>
          </a:p>
          <a:p>
            <a:r>
              <a:rPr lang="en-US" dirty="0" smtClean="0"/>
              <a:t>Own structure for neural network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80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142</Words>
  <Application>Microsoft Office PowerPoint</Application>
  <PresentationFormat>Widescreen</PresentationFormat>
  <Paragraphs>86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Deep-fake face detection</vt:lpstr>
      <vt:lpstr>Task description</vt:lpstr>
      <vt:lpstr>Problems</vt:lpstr>
      <vt:lpstr>MobileNetV2</vt:lpstr>
      <vt:lpstr>Model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2022-12-18T23:35:48Z</dcterms:created>
  <dcterms:modified xsi:type="dcterms:W3CDTF">2022-12-18T23:36:37Z</dcterms:modified>
</cp:coreProperties>
</file>