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Neue Machina Ultra-Bold" charset="1" panose="00000900000000000000"/>
      <p:regular r:id="rId9"/>
    </p:embeddedFont>
    <p:embeddedFont>
      <p:font typeface="Canva Sans" charset="1" panose="020B0503030501040103"/>
      <p:regular r:id="rId10"/>
    </p:embeddedFont>
    <p:embeddedFont>
      <p:font typeface="Akzidenz-Grotesk" charset="1" panose="02000503030000020003"/>
      <p:regular r:id="rId11"/>
    </p:embeddedFont>
    <p:embeddedFont>
      <p:font typeface="Canva Sans Bold" charset="1" panose="020B08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Agrandir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Relationship Id="rId4" Target="../media/image10.gif" Type="http://schemas.openxmlformats.org/officeDocument/2006/relationships/image"/><Relationship Id="rId5" Target="../media/image11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60485">
            <a:off x="12762198" y="4130102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7"/>
                </a:lnTo>
                <a:lnTo>
                  <a:pt x="0" y="640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88" y="0"/>
            <a:ext cx="5349535" cy="10287000"/>
            <a:chOff x="0" y="0"/>
            <a:chExt cx="1016958" cy="19555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6958" cy="1955581"/>
            </a:xfrm>
            <a:custGeom>
              <a:avLst/>
              <a:gdLst/>
              <a:ahLst/>
              <a:cxnLst/>
              <a:rect r="r" b="b" t="t" l="l"/>
              <a:pathLst>
                <a:path h="1955581" w="1016958">
                  <a:moveTo>
                    <a:pt x="0" y="0"/>
                  </a:moveTo>
                  <a:lnTo>
                    <a:pt x="1016958" y="0"/>
                  </a:lnTo>
                  <a:lnTo>
                    <a:pt x="1016958" y="1955581"/>
                  </a:lnTo>
                  <a:lnTo>
                    <a:pt x="0" y="1955581"/>
                  </a:lnTo>
                  <a:close/>
                </a:path>
              </a:pathLst>
            </a:custGeom>
            <a:blipFill>
              <a:blip r:embed="rId4"/>
              <a:stretch>
                <a:fillRect l="-14179" t="0" r="-14179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7340" y="3608344"/>
            <a:ext cx="13658988" cy="2441234"/>
            <a:chOff x="0" y="0"/>
            <a:chExt cx="3176449" cy="5677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6449" cy="567718"/>
            </a:xfrm>
            <a:custGeom>
              <a:avLst/>
              <a:gdLst/>
              <a:ahLst/>
              <a:cxnLst/>
              <a:rect r="r" b="b" t="t" l="l"/>
              <a:pathLst>
                <a:path h="567718" w="3176449">
                  <a:moveTo>
                    <a:pt x="0" y="0"/>
                  </a:moveTo>
                  <a:lnTo>
                    <a:pt x="3176449" y="0"/>
                  </a:lnTo>
                  <a:lnTo>
                    <a:pt x="3176449" y="567718"/>
                  </a:lnTo>
                  <a:lnTo>
                    <a:pt x="0" y="56771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76449" cy="605818"/>
            </a:xfrm>
            <a:prstGeom prst="rect">
              <a:avLst/>
            </a:prstGeom>
          </p:spPr>
          <p:txBody>
            <a:bodyPr anchor="ctr" rtlCol="false" tIns="57533" lIns="57533" bIns="57533" rIns="5753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206933">
            <a:off x="-4984565" y="1515579"/>
            <a:ext cx="11239071" cy="9067998"/>
          </a:xfrm>
          <a:custGeom>
            <a:avLst/>
            <a:gdLst/>
            <a:ahLst/>
            <a:cxnLst/>
            <a:rect r="r" b="b" t="t" l="l"/>
            <a:pathLst>
              <a:path h="9067998" w="11239071">
                <a:moveTo>
                  <a:pt x="0" y="0"/>
                </a:moveTo>
                <a:lnTo>
                  <a:pt x="11239072" y="0"/>
                </a:lnTo>
                <a:lnTo>
                  <a:pt x="11239072" y="9067998"/>
                </a:lnTo>
                <a:lnTo>
                  <a:pt x="0" y="906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95773" y="4206287"/>
            <a:ext cx="13294274" cy="142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b="true" sz="533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DÉPLOYEZ UN MODÈLE DE MACHINE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5204" y="545788"/>
            <a:ext cx="14496158" cy="9195423"/>
            <a:chOff x="0" y="0"/>
            <a:chExt cx="3817918" cy="2421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17918" cy="2421840"/>
            </a:xfrm>
            <a:custGeom>
              <a:avLst/>
              <a:gdLst/>
              <a:ahLst/>
              <a:cxnLst/>
              <a:rect r="r" b="b" t="t" l="l"/>
              <a:pathLst>
                <a:path h="2421840" w="3817918">
                  <a:moveTo>
                    <a:pt x="0" y="0"/>
                  </a:moveTo>
                  <a:lnTo>
                    <a:pt x="3817918" y="0"/>
                  </a:lnTo>
                  <a:lnTo>
                    <a:pt x="3817918" y="2421840"/>
                  </a:lnTo>
                  <a:lnTo>
                    <a:pt x="0" y="242184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17918" cy="2459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98970" y="1294366"/>
            <a:ext cx="6819588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  <a:r>
              <a:rPr lang="en-US" b="true" sz="35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ÉTAPES DE PRÉSENTATION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203120" y="2587861"/>
            <a:ext cx="420879" cy="487502"/>
            <a:chOff x="0" y="0"/>
            <a:chExt cx="561172" cy="65000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61172" cy="559944"/>
              <a:chOff x="0" y="0"/>
              <a:chExt cx="900098" cy="89812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00098" cy="898127"/>
              </a:xfrm>
              <a:custGeom>
                <a:avLst/>
                <a:gdLst/>
                <a:ahLst/>
                <a:cxnLst/>
                <a:rect r="r" b="b" t="t" l="l"/>
                <a:pathLst>
                  <a:path h="898127" w="900098">
                    <a:moveTo>
                      <a:pt x="450049" y="0"/>
                    </a:moveTo>
                    <a:cubicBezTo>
                      <a:pt x="201494" y="0"/>
                      <a:pt x="0" y="201053"/>
                      <a:pt x="0" y="449064"/>
                    </a:cubicBezTo>
                    <a:cubicBezTo>
                      <a:pt x="0" y="697075"/>
                      <a:pt x="201494" y="898127"/>
                      <a:pt x="450049" y="898127"/>
                    </a:cubicBezTo>
                    <a:cubicBezTo>
                      <a:pt x="698604" y="898127"/>
                      <a:pt x="900098" y="697075"/>
                      <a:pt x="900098" y="449064"/>
                    </a:cubicBezTo>
                    <a:cubicBezTo>
                      <a:pt x="900098" y="201053"/>
                      <a:pt x="698604" y="0"/>
                      <a:pt x="4500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84384" y="7999"/>
                <a:ext cx="731330" cy="8059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39995" y="-83423"/>
              <a:ext cx="281183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I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193595" y="3559746"/>
            <a:ext cx="229791" cy="58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2"/>
              </a:lnSpc>
            </a:pPr>
            <a:r>
              <a:rPr lang="en-US" sz="3101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2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934702">
            <a:off x="-725252" y="-250483"/>
            <a:ext cx="5211797" cy="3621355"/>
          </a:xfrm>
          <a:custGeom>
            <a:avLst/>
            <a:gdLst/>
            <a:ahLst/>
            <a:cxnLst/>
            <a:rect r="r" b="b" t="t" l="l"/>
            <a:pathLst>
              <a:path h="3621355" w="5211797">
                <a:moveTo>
                  <a:pt x="0" y="0"/>
                </a:moveTo>
                <a:lnTo>
                  <a:pt x="5211798" y="0"/>
                </a:lnTo>
                <a:lnTo>
                  <a:pt x="5211798" y="3621356"/>
                </a:lnTo>
                <a:lnTo>
                  <a:pt x="0" y="3621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209490" y="4576331"/>
            <a:ext cx="404984" cy="486357"/>
            <a:chOff x="0" y="0"/>
            <a:chExt cx="539979" cy="64847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39979" cy="538797"/>
              <a:chOff x="0" y="0"/>
              <a:chExt cx="900098" cy="89812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00098" cy="898127"/>
              </a:xfrm>
              <a:custGeom>
                <a:avLst/>
                <a:gdLst/>
                <a:ahLst/>
                <a:cxnLst/>
                <a:rect r="r" b="b" t="t" l="l"/>
                <a:pathLst>
                  <a:path h="898127" w="900098">
                    <a:moveTo>
                      <a:pt x="450049" y="0"/>
                    </a:moveTo>
                    <a:cubicBezTo>
                      <a:pt x="201494" y="0"/>
                      <a:pt x="0" y="201053"/>
                      <a:pt x="0" y="449064"/>
                    </a:cubicBezTo>
                    <a:cubicBezTo>
                      <a:pt x="0" y="697075"/>
                      <a:pt x="201494" y="898127"/>
                      <a:pt x="450049" y="898127"/>
                    </a:cubicBezTo>
                    <a:cubicBezTo>
                      <a:pt x="698604" y="898127"/>
                      <a:pt x="900098" y="697075"/>
                      <a:pt x="900098" y="449064"/>
                    </a:cubicBezTo>
                    <a:cubicBezTo>
                      <a:pt x="900098" y="201053"/>
                      <a:pt x="698604" y="0"/>
                      <a:pt x="4500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84384" y="-11051"/>
                <a:ext cx="731330" cy="8249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4708" y="-75424"/>
              <a:ext cx="270564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II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749622" y="2580513"/>
            <a:ext cx="6518284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PRÉSENTATION DU DÉPOT GIT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50070" y="4564924"/>
            <a:ext cx="758181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PRÉSENTATION DES FONTIONNALITÉS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53764" y="3014853"/>
            <a:ext cx="5172225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A- Présentation de la structure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53764" y="3421895"/>
            <a:ext cx="599373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B- Configuration pipline CI/CD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6885" y="4992629"/>
            <a:ext cx="730318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A- Sujet à démontrer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36885" y="5407919"/>
            <a:ext cx="687268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B- Démonstration hugging Facce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49622" y="6634053"/>
            <a:ext cx="6354850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PRÉSENTATION DE LA BASE DE DONNÉES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27360" y="7027462"/>
            <a:ext cx="730318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A- Schéma de BDD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036885" y="7444895"/>
            <a:ext cx="7686085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B- Base de données PostGreSQL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210744" y="6620709"/>
            <a:ext cx="425282" cy="461028"/>
            <a:chOff x="0" y="0"/>
            <a:chExt cx="567043" cy="61470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567043" cy="565802"/>
              <a:chOff x="0" y="0"/>
              <a:chExt cx="900098" cy="89812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00098" cy="898127"/>
              </a:xfrm>
              <a:custGeom>
                <a:avLst/>
                <a:gdLst/>
                <a:ahLst/>
                <a:cxnLst/>
                <a:rect r="r" b="b" t="t" l="l"/>
                <a:pathLst>
                  <a:path h="898127" w="900098">
                    <a:moveTo>
                      <a:pt x="450049" y="0"/>
                    </a:moveTo>
                    <a:cubicBezTo>
                      <a:pt x="201494" y="0"/>
                      <a:pt x="0" y="201053"/>
                      <a:pt x="0" y="449064"/>
                    </a:cubicBezTo>
                    <a:cubicBezTo>
                      <a:pt x="0" y="697075"/>
                      <a:pt x="201494" y="898127"/>
                      <a:pt x="450049" y="898127"/>
                    </a:cubicBezTo>
                    <a:cubicBezTo>
                      <a:pt x="698604" y="898127"/>
                      <a:pt x="900098" y="697075"/>
                      <a:pt x="900098" y="449064"/>
                    </a:cubicBezTo>
                    <a:cubicBezTo>
                      <a:pt x="900098" y="201053"/>
                      <a:pt x="698604" y="0"/>
                      <a:pt x="4500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84384" y="7999"/>
                <a:ext cx="731330" cy="8059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41459" y="-73475"/>
              <a:ext cx="284124" cy="688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2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076658" y="6670486"/>
            <a:ext cx="693454" cy="719615"/>
            <a:chOff x="0" y="0"/>
            <a:chExt cx="182638" cy="18952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2638" cy="189528"/>
            </a:xfrm>
            <a:custGeom>
              <a:avLst/>
              <a:gdLst/>
              <a:ahLst/>
              <a:cxnLst/>
              <a:rect r="r" b="b" t="t" l="l"/>
              <a:pathLst>
                <a:path h="189528" w="182638">
                  <a:moveTo>
                    <a:pt x="0" y="0"/>
                  </a:moveTo>
                  <a:lnTo>
                    <a:pt x="182638" y="0"/>
                  </a:lnTo>
                  <a:lnTo>
                    <a:pt x="182638" y="189528"/>
                  </a:lnTo>
                  <a:lnTo>
                    <a:pt x="0" y="189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23825"/>
              <a:ext cx="182638" cy="31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III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5953764" y="3838461"/>
            <a:ext cx="599373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C- Tests unitaires et Tests Fontionnels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8686839">
            <a:off x="14105523" y="6796489"/>
            <a:ext cx="5211797" cy="3621355"/>
          </a:xfrm>
          <a:custGeom>
            <a:avLst/>
            <a:gdLst/>
            <a:ahLst/>
            <a:cxnLst/>
            <a:rect r="r" b="b" t="t" l="l"/>
            <a:pathLst>
              <a:path h="3621355" w="5211797">
                <a:moveTo>
                  <a:pt x="0" y="0"/>
                </a:moveTo>
                <a:lnTo>
                  <a:pt x="5211797" y="0"/>
                </a:lnTo>
                <a:lnTo>
                  <a:pt x="5211797" y="3621355"/>
                </a:lnTo>
                <a:lnTo>
                  <a:pt x="0" y="3621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193595" y="8098311"/>
            <a:ext cx="8986432" cy="81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i="true" b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NB :</a:t>
            </a:r>
            <a:r>
              <a:rPr lang="en-US" sz="2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Cette présentation se fait entièrement sur les interfaces de démonstration (Github, HuggingFace, FastAPI...)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027360" y="5842260"/>
            <a:ext cx="687268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C- Démonstration FastAPI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11263" y="4219178"/>
            <a:ext cx="8465475" cy="1848644"/>
            <a:chOff x="0" y="0"/>
            <a:chExt cx="11287299" cy="24648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128729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9487"/>
              <a:ext cx="1128729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DAGp80x8G1g</dc:identifier>
  <dcterms:modified xsi:type="dcterms:W3CDTF">2011-08-01T06:04:30Z</dcterms:modified>
  <cp:revision>1</cp:revision>
  <dc:title>Fonkou_Symphor_3_présentation_052025</dc:title>
</cp:coreProperties>
</file>