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"/>
  </p:notesMasterIdLst>
  <p:sldIdLst>
    <p:sldId id="256" r:id="rId2"/>
  </p:sldIdLst>
  <p:sldSz cx="42803763" cy="3027521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5" userDrawn="1">
          <p15:clr>
            <a:srgbClr val="A4A3A4"/>
          </p15:clr>
        </p15:guide>
        <p15:guide id="2" pos="134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9D6"/>
    <a:srgbClr val="464646"/>
    <a:srgbClr val="C4EBD0"/>
    <a:srgbClr val="4365E2"/>
    <a:srgbClr val="D1E2F2"/>
    <a:srgbClr val="FFFFFF"/>
    <a:srgbClr val="FFFEFF"/>
    <a:srgbClr val="FFECD2"/>
    <a:srgbClr val="F4CEC3"/>
    <a:srgbClr val="FFF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80" autoAdjust="0"/>
    <p:restoredTop sz="90941"/>
  </p:normalViewPr>
  <p:slideViewPr>
    <p:cSldViewPr>
      <p:cViewPr>
        <p:scale>
          <a:sx n="55" d="100"/>
          <a:sy n="55" d="100"/>
        </p:scale>
        <p:origin x="2168" y="-1272"/>
      </p:cViewPr>
      <p:guideLst>
        <p:guide orient="horz" pos="9535"/>
        <p:guide pos="1348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3120" b="0" i="0" u="none" strike="noStrike" kern="1200" spc="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pPr>
            <a:r>
              <a:rPr lang="en-GB"/>
              <a:t>Chart title if needed (26pt)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3120" b="0" i="0" u="none" strike="noStrike" kern="1200" spc="0" baseline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0446178944645055"/>
          <c:y val="0.117356648983569"/>
          <c:w val="0.938718593842946"/>
          <c:h val="0.669801174533351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0-ACAB-4DEB-A0E3-F8B2A3E7906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1-ACAB-4DEB-A0E3-F8B2A3E7906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2.0</c:v>
                </c:pt>
                <c:pt idx="1">
                  <c:v>2.0</c:v>
                </c:pt>
                <c:pt idx="2">
                  <c:v>3.0</c:v>
                </c:pt>
                <c:pt idx="3">
                  <c:v>5.0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2-ACAB-4DEB-A0E3-F8B2A3E7906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3-ACAB-4DEB-A0E3-F8B2A3E7906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5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Sheet1!$F$2:$F$5</c:f>
              <c:numCache>
                <c:formatCode>General</c:formatCode>
                <c:ptCount val="4"/>
                <c:pt idx="0">
                  <c:v>5.0</c:v>
                </c:pt>
                <c:pt idx="1">
                  <c:v>4.0</c:v>
                </c:pt>
                <c:pt idx="2">
                  <c:v>2.0</c:v>
                </c:pt>
                <c:pt idx="3">
                  <c:v>3.0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4-ACAB-4DEB-A0E3-F8B2A3E7906C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6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Sheet1!$G$2:$G$5</c:f>
              <c:numCache>
                <c:formatCode>General</c:formatCode>
                <c:ptCount val="4"/>
                <c:pt idx="0">
                  <c:v>4.0</c:v>
                </c:pt>
                <c:pt idx="1">
                  <c:v>4.0</c:v>
                </c:pt>
                <c:pt idx="2">
                  <c:v>3.0</c:v>
                </c:pt>
                <c:pt idx="3">
                  <c:v>1.0</c:v>
                </c:pt>
              </c:numCache>
            </c:numRef>
          </c:val>
          <c:smooth val="0"/>
          <c:extLst xmlns:c16r2="http://schemas.microsoft.com/office/drawing/2015/06/chart">
            <c:ext xmlns:c16="http://schemas.microsoft.com/office/drawing/2014/chart" uri="{C3380CC4-5D6E-409C-BE32-E72D297353CC}">
              <c16:uniqueId val="{00000005-ACAB-4DEB-A0E3-F8B2A3E790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90281168"/>
        <c:axId val="1590285760"/>
      </c:lineChart>
      <c:catAx>
        <c:axId val="15902811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chemeClr val="tx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1590285760"/>
        <c:crosses val="autoZero"/>
        <c:auto val="1"/>
        <c:lblAlgn val="ctr"/>
        <c:lblOffset val="100"/>
        <c:noMultiLvlLbl val="0"/>
      </c:catAx>
      <c:valAx>
        <c:axId val="1590285760"/>
        <c:scaling>
          <c:orientation val="minMax"/>
        </c:scaling>
        <c:delete val="0"/>
        <c:axPos val="l"/>
        <c:majorGridlines>
          <c:spPr>
            <a:ln w="3175" cap="flat" cmpd="sng" algn="ctr">
              <a:solidFill>
                <a:schemeClr val="tx2"/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600" b="0" i="0" u="none" strike="noStrike" kern="1200" baseline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pPr>
            <a:endParaRPr lang="en-US"/>
          </a:p>
        </c:txPr>
        <c:crossAx val="1590281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600" b="0" i="0" u="none" strike="noStrike" kern="1200" baseline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600">
          <a:solidFill>
            <a:schemeClr val="tx1"/>
          </a:solidFill>
          <a:latin typeface="Calibri" charset="0"/>
          <a:ea typeface="Calibri" charset="0"/>
          <a:cs typeface="Calibri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1055F-8152-4ADD-8E3E-DCAE390CBDE8}" type="datetimeFigureOut">
              <a:rPr lang="en-GB" smtClean="0"/>
              <a:pPr/>
              <a:t>30/05/2017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9FBAEE-D496-449C-AFE8-119C27EFB50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0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006475" y="685800"/>
            <a:ext cx="48450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9FBAEE-D496-449C-AFE8-119C27EFB506}" type="slidenum">
              <a:rPr lang="en-GB" smtClean="0"/>
              <a:pPr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8270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09553" y="9404932"/>
            <a:ext cx="36384658" cy="64900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1351" y="17155917"/>
            <a:ext cx="29961062" cy="7737510"/>
          </a:xfrm>
        </p:spPr>
        <p:txBody>
          <a:bodyPr/>
          <a:lstStyle>
            <a:lvl1pPr marL="0" indent="0" algn="ctr">
              <a:buNone/>
              <a:defRPr/>
            </a:lvl1pPr>
            <a:lvl2pPr marL="646378" indent="0" algn="ctr">
              <a:buNone/>
              <a:defRPr/>
            </a:lvl2pPr>
            <a:lvl3pPr marL="1292753" indent="0" algn="ctr">
              <a:buNone/>
              <a:defRPr/>
            </a:lvl3pPr>
            <a:lvl4pPr marL="1939131" indent="0" algn="ctr">
              <a:buNone/>
              <a:defRPr/>
            </a:lvl4pPr>
            <a:lvl5pPr marL="2585507" indent="0" algn="ctr">
              <a:buNone/>
              <a:defRPr/>
            </a:lvl5pPr>
            <a:lvl6pPr marL="3231885" indent="0" algn="ctr">
              <a:buNone/>
              <a:defRPr/>
            </a:lvl6pPr>
            <a:lvl7pPr marL="3878261" indent="0" algn="ctr">
              <a:buNone/>
              <a:defRPr/>
            </a:lvl7pPr>
            <a:lvl8pPr marL="4524638" indent="0" algn="ctr">
              <a:buNone/>
              <a:defRPr/>
            </a:lvl8pPr>
            <a:lvl9pPr marL="5171015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26611-6281-4E11-ACC2-85FA96A0667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17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001956-8B40-46A1-B63C-7ACD83FEB39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409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499729" y="2691456"/>
            <a:ext cx="9094481" cy="242197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09555" y="2691456"/>
            <a:ext cx="27074710" cy="242197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BEDB0-F9BA-4179-BEBF-8DBF122176E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011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C2F9BE-EEBC-49BD-8E1A-7AE886ED32A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214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80132" y="19454376"/>
            <a:ext cx="36384658" cy="6012824"/>
          </a:xfrm>
        </p:spPr>
        <p:txBody>
          <a:bodyPr anchor="t"/>
          <a:lstStyle>
            <a:lvl1pPr algn="l">
              <a:defRPr sz="5655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80132" y="12831850"/>
            <a:ext cx="36384658" cy="6622527"/>
          </a:xfrm>
        </p:spPr>
        <p:txBody>
          <a:bodyPr anchor="b"/>
          <a:lstStyle>
            <a:lvl1pPr marL="0" indent="0">
              <a:buNone/>
              <a:defRPr sz="2829"/>
            </a:lvl1pPr>
            <a:lvl2pPr marL="646378" indent="0">
              <a:buNone/>
              <a:defRPr sz="2545"/>
            </a:lvl2pPr>
            <a:lvl3pPr marL="1292753" indent="0">
              <a:buNone/>
              <a:defRPr sz="2262"/>
            </a:lvl3pPr>
            <a:lvl4pPr marL="1939131" indent="0">
              <a:buNone/>
              <a:defRPr sz="1979"/>
            </a:lvl4pPr>
            <a:lvl5pPr marL="2585507" indent="0">
              <a:buNone/>
              <a:defRPr sz="1979"/>
            </a:lvl5pPr>
            <a:lvl6pPr marL="3231885" indent="0">
              <a:buNone/>
              <a:defRPr sz="1979"/>
            </a:lvl6pPr>
            <a:lvl7pPr marL="3878261" indent="0">
              <a:buNone/>
              <a:defRPr sz="1979"/>
            </a:lvl7pPr>
            <a:lvl8pPr marL="4524638" indent="0">
              <a:buNone/>
              <a:defRPr sz="1979"/>
            </a:lvl8pPr>
            <a:lvl9pPr marL="5171015" indent="0">
              <a:buNone/>
              <a:defRPr sz="1979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8A6160-4A93-488B-A9E6-8C2E2E63CD4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957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09553" y="8745825"/>
            <a:ext cx="18083474" cy="18165352"/>
          </a:xfrm>
        </p:spPr>
        <p:txBody>
          <a:bodyPr/>
          <a:lstStyle>
            <a:lvl1pPr>
              <a:defRPr sz="3957"/>
            </a:lvl1pPr>
            <a:lvl2pPr>
              <a:defRPr sz="3395"/>
            </a:lvl2pPr>
            <a:lvl3pPr>
              <a:defRPr sz="2829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508495" y="8745825"/>
            <a:ext cx="18085717" cy="18165352"/>
          </a:xfrm>
        </p:spPr>
        <p:txBody>
          <a:bodyPr/>
          <a:lstStyle>
            <a:lvl1pPr>
              <a:defRPr sz="3957"/>
            </a:lvl1pPr>
            <a:lvl2pPr>
              <a:defRPr sz="3395"/>
            </a:lvl2pPr>
            <a:lvl3pPr>
              <a:defRPr sz="2829"/>
            </a:lvl3pPr>
            <a:lvl4pPr>
              <a:defRPr sz="2545"/>
            </a:lvl4pPr>
            <a:lvl5pPr>
              <a:defRPr sz="2545"/>
            </a:lvl5pPr>
            <a:lvl6pPr>
              <a:defRPr sz="2545"/>
            </a:lvl6pPr>
            <a:lvl7pPr>
              <a:defRPr sz="2545"/>
            </a:lvl7pPr>
            <a:lvl8pPr>
              <a:defRPr sz="2545"/>
            </a:lvl8pPr>
            <a:lvl9pPr>
              <a:defRPr sz="2545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A4B941-E056-4AF9-AA8C-9C277416A4D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00" y="1212671"/>
            <a:ext cx="38521367" cy="504605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200" y="6776358"/>
            <a:ext cx="18911672" cy="2825073"/>
          </a:xfrm>
        </p:spPr>
        <p:txBody>
          <a:bodyPr anchor="b"/>
          <a:lstStyle>
            <a:lvl1pPr marL="0" indent="0">
              <a:buNone/>
              <a:defRPr sz="3395" b="1"/>
            </a:lvl1pPr>
            <a:lvl2pPr marL="646378" indent="0">
              <a:buNone/>
              <a:defRPr sz="2829" b="1"/>
            </a:lvl2pPr>
            <a:lvl3pPr marL="1292753" indent="0">
              <a:buNone/>
              <a:defRPr sz="2545" b="1"/>
            </a:lvl3pPr>
            <a:lvl4pPr marL="1939131" indent="0">
              <a:buNone/>
              <a:defRPr sz="2262" b="1"/>
            </a:lvl4pPr>
            <a:lvl5pPr marL="2585507" indent="0">
              <a:buNone/>
              <a:defRPr sz="2262" b="1"/>
            </a:lvl5pPr>
            <a:lvl6pPr marL="3231885" indent="0">
              <a:buNone/>
              <a:defRPr sz="2262" b="1"/>
            </a:lvl6pPr>
            <a:lvl7pPr marL="3878261" indent="0">
              <a:buNone/>
              <a:defRPr sz="2262" b="1"/>
            </a:lvl7pPr>
            <a:lvl8pPr marL="4524638" indent="0">
              <a:buNone/>
              <a:defRPr sz="2262" b="1"/>
            </a:lvl8pPr>
            <a:lvl9pPr marL="5171015" indent="0">
              <a:buNone/>
              <a:defRPr sz="22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200" y="9601430"/>
            <a:ext cx="18911672" cy="17443364"/>
          </a:xfrm>
        </p:spPr>
        <p:txBody>
          <a:bodyPr/>
          <a:lstStyle>
            <a:lvl1pPr>
              <a:defRPr sz="3395"/>
            </a:lvl1pPr>
            <a:lvl2pPr>
              <a:defRPr sz="2829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744159" y="6776358"/>
            <a:ext cx="18918406" cy="2825073"/>
          </a:xfrm>
        </p:spPr>
        <p:txBody>
          <a:bodyPr anchor="b"/>
          <a:lstStyle>
            <a:lvl1pPr marL="0" indent="0">
              <a:buNone/>
              <a:defRPr sz="3395" b="1"/>
            </a:lvl1pPr>
            <a:lvl2pPr marL="646378" indent="0">
              <a:buNone/>
              <a:defRPr sz="2829" b="1"/>
            </a:lvl2pPr>
            <a:lvl3pPr marL="1292753" indent="0">
              <a:buNone/>
              <a:defRPr sz="2545" b="1"/>
            </a:lvl3pPr>
            <a:lvl4pPr marL="1939131" indent="0">
              <a:buNone/>
              <a:defRPr sz="2262" b="1"/>
            </a:lvl4pPr>
            <a:lvl5pPr marL="2585507" indent="0">
              <a:buNone/>
              <a:defRPr sz="2262" b="1"/>
            </a:lvl5pPr>
            <a:lvl6pPr marL="3231885" indent="0">
              <a:buNone/>
              <a:defRPr sz="2262" b="1"/>
            </a:lvl6pPr>
            <a:lvl7pPr marL="3878261" indent="0">
              <a:buNone/>
              <a:defRPr sz="2262" b="1"/>
            </a:lvl7pPr>
            <a:lvl8pPr marL="4524638" indent="0">
              <a:buNone/>
              <a:defRPr sz="2262" b="1"/>
            </a:lvl8pPr>
            <a:lvl9pPr marL="5171015" indent="0">
              <a:buNone/>
              <a:defRPr sz="2262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744159" y="9601430"/>
            <a:ext cx="18918406" cy="17443364"/>
          </a:xfrm>
        </p:spPr>
        <p:txBody>
          <a:bodyPr/>
          <a:lstStyle>
            <a:lvl1pPr>
              <a:defRPr sz="3395"/>
            </a:lvl1pPr>
            <a:lvl2pPr>
              <a:defRPr sz="2829"/>
            </a:lvl2pPr>
            <a:lvl3pPr>
              <a:defRPr sz="2545"/>
            </a:lvl3pPr>
            <a:lvl4pPr>
              <a:defRPr sz="2262"/>
            </a:lvl4pPr>
            <a:lvl5pPr>
              <a:defRPr sz="2262"/>
            </a:lvl5pPr>
            <a:lvl6pPr>
              <a:defRPr sz="2262"/>
            </a:lvl6pPr>
            <a:lvl7pPr>
              <a:defRPr sz="2262"/>
            </a:lvl7pPr>
            <a:lvl8pPr>
              <a:defRPr sz="2262"/>
            </a:lvl8pPr>
            <a:lvl9pPr>
              <a:defRPr sz="2262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83DB79-11A9-41C9-A61C-5E0AA38234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405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BB18EB-E426-44ED-BD9E-4B9D75DA518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7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 bwMode="auto">
          <a:xfrm>
            <a:off x="0" y="0"/>
            <a:ext cx="42803763" cy="4263977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"/>
            </a:endParaRP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695" y="1096046"/>
            <a:ext cx="6221079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2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200" y="1205933"/>
            <a:ext cx="14081632" cy="5129146"/>
          </a:xfrm>
        </p:spPr>
        <p:txBody>
          <a:bodyPr anchor="b"/>
          <a:lstStyle>
            <a:lvl1pPr algn="l">
              <a:defRPr sz="282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34563" y="1205933"/>
            <a:ext cx="23928002" cy="25838860"/>
          </a:xfrm>
        </p:spPr>
        <p:txBody>
          <a:bodyPr/>
          <a:lstStyle>
            <a:lvl1pPr>
              <a:defRPr sz="4523"/>
            </a:lvl1pPr>
            <a:lvl2pPr>
              <a:defRPr sz="3957"/>
            </a:lvl2pPr>
            <a:lvl3pPr>
              <a:defRPr sz="3395"/>
            </a:lvl3pPr>
            <a:lvl4pPr>
              <a:defRPr sz="2829"/>
            </a:lvl4pPr>
            <a:lvl5pPr>
              <a:defRPr sz="2829"/>
            </a:lvl5pPr>
            <a:lvl6pPr>
              <a:defRPr sz="2829"/>
            </a:lvl6pPr>
            <a:lvl7pPr>
              <a:defRPr sz="2829"/>
            </a:lvl7pPr>
            <a:lvl8pPr>
              <a:defRPr sz="2829"/>
            </a:lvl8pPr>
            <a:lvl9pPr>
              <a:defRPr sz="2829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200" y="6335080"/>
            <a:ext cx="14081632" cy="20709714"/>
          </a:xfrm>
        </p:spPr>
        <p:txBody>
          <a:bodyPr/>
          <a:lstStyle>
            <a:lvl1pPr marL="0" indent="0">
              <a:buNone/>
              <a:defRPr sz="1979"/>
            </a:lvl1pPr>
            <a:lvl2pPr marL="646378" indent="0">
              <a:buNone/>
              <a:defRPr sz="1697"/>
            </a:lvl2pPr>
            <a:lvl3pPr marL="1292753" indent="0">
              <a:buNone/>
              <a:defRPr sz="1414"/>
            </a:lvl3pPr>
            <a:lvl4pPr marL="1939131" indent="0">
              <a:buNone/>
              <a:defRPr sz="1274"/>
            </a:lvl4pPr>
            <a:lvl5pPr marL="2585507" indent="0">
              <a:buNone/>
              <a:defRPr sz="1274"/>
            </a:lvl5pPr>
            <a:lvl6pPr marL="3231885" indent="0">
              <a:buNone/>
              <a:defRPr sz="1274"/>
            </a:lvl6pPr>
            <a:lvl7pPr marL="3878261" indent="0">
              <a:buNone/>
              <a:defRPr sz="1274"/>
            </a:lvl7pPr>
            <a:lvl8pPr marL="4524638" indent="0">
              <a:buNone/>
              <a:defRPr sz="1274"/>
            </a:lvl8pPr>
            <a:lvl9pPr marL="5171015" indent="0">
              <a:buNone/>
              <a:defRPr sz="127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B32D5B-236E-43FE-958A-93A926CB8AE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05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728" y="21192537"/>
            <a:ext cx="25683156" cy="2501694"/>
          </a:xfrm>
        </p:spPr>
        <p:txBody>
          <a:bodyPr anchor="b"/>
          <a:lstStyle>
            <a:lvl1pPr algn="l">
              <a:defRPr sz="2829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9728" y="2704929"/>
            <a:ext cx="25683156" cy="18165352"/>
          </a:xfrm>
        </p:spPr>
        <p:txBody>
          <a:bodyPr/>
          <a:lstStyle>
            <a:lvl1pPr marL="0" indent="0">
              <a:buNone/>
              <a:defRPr sz="4523"/>
            </a:lvl1pPr>
            <a:lvl2pPr marL="646378" indent="0">
              <a:buNone/>
              <a:defRPr sz="3957"/>
            </a:lvl2pPr>
            <a:lvl3pPr marL="1292753" indent="0">
              <a:buNone/>
              <a:defRPr sz="3395"/>
            </a:lvl3pPr>
            <a:lvl4pPr marL="1939131" indent="0">
              <a:buNone/>
              <a:defRPr sz="2829"/>
            </a:lvl4pPr>
            <a:lvl5pPr marL="2585507" indent="0">
              <a:buNone/>
              <a:defRPr sz="2829"/>
            </a:lvl5pPr>
            <a:lvl6pPr marL="3231885" indent="0">
              <a:buNone/>
              <a:defRPr sz="2829"/>
            </a:lvl6pPr>
            <a:lvl7pPr marL="3878261" indent="0">
              <a:buNone/>
              <a:defRPr sz="2829"/>
            </a:lvl7pPr>
            <a:lvl8pPr marL="4524638" indent="0">
              <a:buNone/>
              <a:defRPr sz="2829"/>
            </a:lvl8pPr>
            <a:lvl9pPr marL="5171015" indent="0">
              <a:buNone/>
              <a:defRPr sz="2829"/>
            </a:lvl9pPr>
          </a:lstStyle>
          <a:p>
            <a:r>
              <a:rPr lang="en-US" smtClean="0"/>
              <a:t>Drag picture to placeholder or click icon to add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728" y="23694231"/>
            <a:ext cx="25683156" cy="3553798"/>
          </a:xfrm>
        </p:spPr>
        <p:txBody>
          <a:bodyPr/>
          <a:lstStyle>
            <a:lvl1pPr marL="0" indent="0">
              <a:buNone/>
              <a:defRPr sz="1979"/>
            </a:lvl1pPr>
            <a:lvl2pPr marL="646378" indent="0">
              <a:buNone/>
              <a:defRPr sz="1697"/>
            </a:lvl2pPr>
            <a:lvl3pPr marL="1292753" indent="0">
              <a:buNone/>
              <a:defRPr sz="1414"/>
            </a:lvl3pPr>
            <a:lvl4pPr marL="1939131" indent="0">
              <a:buNone/>
              <a:defRPr sz="1274"/>
            </a:lvl4pPr>
            <a:lvl5pPr marL="2585507" indent="0">
              <a:buNone/>
              <a:defRPr sz="1274"/>
            </a:lvl5pPr>
            <a:lvl6pPr marL="3231885" indent="0">
              <a:buNone/>
              <a:defRPr sz="1274"/>
            </a:lvl6pPr>
            <a:lvl7pPr marL="3878261" indent="0">
              <a:buNone/>
              <a:defRPr sz="1274"/>
            </a:lvl7pPr>
            <a:lvl8pPr marL="4524638" indent="0">
              <a:buNone/>
              <a:defRPr sz="1274"/>
            </a:lvl8pPr>
            <a:lvl9pPr marL="5171015" indent="0">
              <a:buNone/>
              <a:defRPr sz="1274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CDC239-2C65-44BE-8AF1-96B5E4802A3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422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09553" y="2691455"/>
            <a:ext cx="36384658" cy="5046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09553" y="8745825"/>
            <a:ext cx="36384658" cy="18165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smtClean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09554" y="27583758"/>
            <a:ext cx="8917171" cy="201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defTabSz="5902679">
              <a:defRPr sz="9048"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624789" y="27583758"/>
            <a:ext cx="13554189" cy="201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ctr" defTabSz="5902679">
              <a:defRPr sz="9048">
                <a:latin typeface="Calibri" charset="0"/>
                <a:ea typeface="Calibri" charset="0"/>
                <a:cs typeface="Calibri" charset="0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677039" y="27583758"/>
            <a:ext cx="8917171" cy="201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17588" tIns="208794" rIns="417588" bIns="208794" numCol="1" anchor="t" anchorCtr="0" compatLnSpc="1">
            <a:prstTxWarp prst="textNoShape">
              <a:avLst/>
            </a:prstTxWarp>
          </a:bodyPr>
          <a:lstStyle>
            <a:lvl1pPr algn="r" defTabSz="5902679">
              <a:defRPr sz="9048">
                <a:latin typeface="Calibri" charset="0"/>
                <a:ea typeface="Calibri" charset="0"/>
                <a:cs typeface="Calibri" charset="0"/>
              </a:defRPr>
            </a:lvl1pPr>
          </a:lstStyle>
          <a:p>
            <a:fld id="{97B7DC7E-A1F9-4C29-9F26-BFA0A3B2EA8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rgbClr val="547EE8"/>
          </a:solidFill>
          <a:latin typeface="Calibri" charset="0"/>
          <a:ea typeface="Calibri" charset="0"/>
          <a:cs typeface="Calibri" charset="0"/>
        </a:defRPr>
      </a:lvl1pPr>
      <a:lvl2pPr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2pPr>
      <a:lvl3pPr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3pPr>
      <a:lvl4pPr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4pPr>
      <a:lvl5pPr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5pPr>
      <a:lvl6pPr marL="646378"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6pPr>
      <a:lvl7pPr marL="1292753"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7pPr>
      <a:lvl8pPr marL="1939131"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8pPr>
      <a:lvl9pPr marL="2585507" algn="ctr" defTabSz="5902679" rtl="0" eaLnBrk="1" fontAlgn="base" hangingPunct="1">
        <a:spcBef>
          <a:spcPct val="0"/>
        </a:spcBef>
        <a:spcAft>
          <a:spcPct val="0"/>
        </a:spcAft>
        <a:defRPr sz="28417">
          <a:solidFill>
            <a:schemeClr val="tx2"/>
          </a:solidFill>
          <a:latin typeface="Times"/>
        </a:defRPr>
      </a:lvl9pPr>
    </p:titleStyle>
    <p:bodyStyle>
      <a:lvl1pPr marL="2212943" indent="-2212943" algn="l" defTabSz="5902679" rtl="0" eaLnBrk="1" fontAlgn="base" hangingPunct="1">
        <a:spcBef>
          <a:spcPct val="20000"/>
        </a:spcBef>
        <a:spcAft>
          <a:spcPct val="0"/>
        </a:spcAft>
        <a:buChar char="•"/>
        <a:defRPr sz="20641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  <a:lvl2pPr marL="4796208" indent="-1844866" algn="l" defTabSz="5902679" rtl="0" eaLnBrk="1" fontAlgn="base" hangingPunct="1">
        <a:spcBef>
          <a:spcPct val="20000"/>
        </a:spcBef>
        <a:spcAft>
          <a:spcPct val="0"/>
        </a:spcAft>
        <a:buChar char="–"/>
        <a:defRPr sz="18095">
          <a:solidFill>
            <a:schemeClr val="tx1"/>
          </a:solidFill>
          <a:latin typeface="Calibri" charset="0"/>
          <a:ea typeface="Calibri" charset="0"/>
          <a:cs typeface="Calibri" charset="0"/>
        </a:defRPr>
      </a:lvl2pPr>
      <a:lvl3pPr marL="7379470" indent="-1476792" algn="l" defTabSz="5902679" rtl="0" eaLnBrk="1" fontAlgn="base" hangingPunct="1">
        <a:spcBef>
          <a:spcPct val="20000"/>
        </a:spcBef>
        <a:spcAft>
          <a:spcPct val="0"/>
        </a:spcAft>
        <a:buChar char="•"/>
        <a:defRPr sz="15550">
          <a:solidFill>
            <a:schemeClr val="tx1"/>
          </a:solidFill>
          <a:latin typeface="Calibri" charset="0"/>
          <a:ea typeface="Calibri" charset="0"/>
          <a:cs typeface="Calibri" charset="0"/>
        </a:defRPr>
      </a:lvl3pPr>
      <a:lvl4pPr marL="10330809" indent="-1474547" algn="l" defTabSz="5902679" rtl="0" eaLnBrk="1" fontAlgn="base" hangingPunct="1">
        <a:spcBef>
          <a:spcPct val="20000"/>
        </a:spcBef>
        <a:spcAft>
          <a:spcPct val="0"/>
        </a:spcAft>
        <a:buChar char="–"/>
        <a:defRPr sz="12864">
          <a:solidFill>
            <a:schemeClr val="tx1"/>
          </a:solidFill>
          <a:latin typeface="Calibri" charset="0"/>
          <a:ea typeface="Calibri" charset="0"/>
          <a:cs typeface="Calibri" charset="0"/>
        </a:defRPr>
      </a:lvl4pPr>
      <a:lvl5pPr marL="13284393" indent="-1476792" algn="l" defTabSz="5902679" rtl="0" eaLnBrk="1" fontAlgn="base" hangingPunct="1">
        <a:spcBef>
          <a:spcPct val="20000"/>
        </a:spcBef>
        <a:spcAft>
          <a:spcPct val="0"/>
        </a:spcAft>
        <a:buChar char="»"/>
        <a:defRPr sz="12864">
          <a:solidFill>
            <a:schemeClr val="tx1"/>
          </a:solidFill>
          <a:latin typeface="Calibri" charset="0"/>
          <a:ea typeface="Calibri" charset="0"/>
          <a:cs typeface="Calibri" charset="0"/>
        </a:defRPr>
      </a:lvl5pPr>
      <a:lvl6pPr marL="13930769" indent="-1476792" algn="l" defTabSz="5902679" rtl="0" eaLnBrk="1" fontAlgn="base" hangingPunct="1">
        <a:spcBef>
          <a:spcPct val="20000"/>
        </a:spcBef>
        <a:spcAft>
          <a:spcPct val="0"/>
        </a:spcAft>
        <a:buChar char="»"/>
        <a:defRPr sz="12864">
          <a:solidFill>
            <a:schemeClr val="tx1"/>
          </a:solidFill>
          <a:latin typeface="+mn-lt"/>
        </a:defRPr>
      </a:lvl6pPr>
      <a:lvl7pPr marL="14577146" indent="-1476792" algn="l" defTabSz="5902679" rtl="0" eaLnBrk="1" fontAlgn="base" hangingPunct="1">
        <a:spcBef>
          <a:spcPct val="20000"/>
        </a:spcBef>
        <a:spcAft>
          <a:spcPct val="0"/>
        </a:spcAft>
        <a:buChar char="»"/>
        <a:defRPr sz="12864">
          <a:solidFill>
            <a:schemeClr val="tx1"/>
          </a:solidFill>
          <a:latin typeface="+mn-lt"/>
        </a:defRPr>
      </a:lvl7pPr>
      <a:lvl8pPr marL="15223524" indent="-1476792" algn="l" defTabSz="5902679" rtl="0" eaLnBrk="1" fontAlgn="base" hangingPunct="1">
        <a:spcBef>
          <a:spcPct val="20000"/>
        </a:spcBef>
        <a:spcAft>
          <a:spcPct val="0"/>
        </a:spcAft>
        <a:buChar char="»"/>
        <a:defRPr sz="12864">
          <a:solidFill>
            <a:schemeClr val="tx1"/>
          </a:solidFill>
          <a:latin typeface="+mn-lt"/>
        </a:defRPr>
      </a:lvl8pPr>
      <a:lvl9pPr marL="15869901" indent="-1476792" algn="l" defTabSz="5902679" rtl="0" eaLnBrk="1" fontAlgn="base" hangingPunct="1">
        <a:spcBef>
          <a:spcPct val="20000"/>
        </a:spcBef>
        <a:spcAft>
          <a:spcPct val="0"/>
        </a:spcAft>
        <a:buChar char="»"/>
        <a:defRPr sz="12864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1pPr>
      <a:lvl2pPr marL="646378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2pPr>
      <a:lvl3pPr marL="1292753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3pPr>
      <a:lvl4pPr marL="1939131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4pPr>
      <a:lvl5pPr marL="2585507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5pPr>
      <a:lvl6pPr marL="3231885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6pPr>
      <a:lvl7pPr marL="3878261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7pPr>
      <a:lvl8pPr marL="4524638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8pPr>
      <a:lvl9pPr marL="5171015" algn="l" defTabSz="1292753" rtl="0" eaLnBrk="1" latinLnBrk="0" hangingPunct="1">
        <a:defRPr sz="254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undee.ac.uk/brand" TargetMode="External"/><Relationship Id="rId4" Type="http://schemas.openxmlformats.org/officeDocument/2006/relationships/image" Target="../media/image2.png"/><Relationship Id="rId5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"/>
          <p:cNvSpPr>
            <a:spLocks noChangeArrowheads="1"/>
          </p:cNvSpPr>
          <p:nvPr/>
        </p:nvSpPr>
        <p:spPr bwMode="auto">
          <a:xfrm>
            <a:off x="32219087" y="25640193"/>
            <a:ext cx="10008000" cy="4204807"/>
          </a:xfrm>
          <a:prstGeom prst="rect">
            <a:avLst/>
          </a:prstGeom>
          <a:solidFill>
            <a:srgbClr val="D1E2F2"/>
          </a:solidFill>
          <a:ln w="12700">
            <a:noFill/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Body text: </a:t>
            </a:r>
            <a:r>
              <a:rPr lang="en-AU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 32pt minimum.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Avoid drop shadows, outlines and other </a:t>
            </a:r>
            <a:r>
              <a:rPr lang="en-US" altLang="en-US" sz="3200" dirty="0" smtClean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text </a:t>
            </a: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effects.</a:t>
            </a:r>
            <a:endParaRPr lang="en-AU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6" name="Rectangle 38"/>
          <p:cNvSpPr>
            <a:spLocks noChangeArrowheads="1"/>
          </p:cNvSpPr>
          <p:nvPr/>
        </p:nvSpPr>
        <p:spPr bwMode="auto">
          <a:xfrm>
            <a:off x="32219087" y="24200193"/>
            <a:ext cx="10008000" cy="1440000"/>
          </a:xfrm>
          <a:prstGeom prst="rect">
            <a:avLst/>
          </a:prstGeom>
          <a:solidFill>
            <a:srgbClr val="D1E2F2"/>
          </a:solidFill>
          <a:ln w="12700">
            <a:noFill/>
            <a:miter lim="800000"/>
            <a:headEnd/>
            <a:tailEnd/>
          </a:ln>
          <a:effectLst/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Acknowledgements</a:t>
            </a:r>
            <a:endParaRPr lang="en-GB" altLang="en-US" sz="5400" b="1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21671087" y="9333393"/>
            <a:ext cx="10008000" cy="7858157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  <a:effectLst/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Body text: </a:t>
            </a:r>
            <a:r>
              <a:rPr lang="en-AU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 32pt minimum.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Avoid drop shadows, outlines and other text effects.</a:t>
            </a:r>
            <a:endParaRPr lang="en-AU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98" name="Rectangle 38"/>
          <p:cNvSpPr>
            <a:spLocks noChangeArrowheads="1"/>
          </p:cNvSpPr>
          <p:nvPr/>
        </p:nvSpPr>
        <p:spPr bwMode="auto">
          <a:xfrm>
            <a:off x="21671087" y="7893393"/>
            <a:ext cx="10008000" cy="144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  <a:effectLst/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Section 3</a:t>
            </a:r>
            <a:endParaRPr lang="en-GB" altLang="en-US" sz="5400" b="1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0" name="Rectangle 7"/>
          <p:cNvSpPr>
            <a:spLocks noChangeArrowheads="1"/>
          </p:cNvSpPr>
          <p:nvPr/>
        </p:nvSpPr>
        <p:spPr bwMode="auto">
          <a:xfrm>
            <a:off x="21671087" y="19050495"/>
            <a:ext cx="10008000" cy="10794506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Body text: </a:t>
            </a:r>
            <a:r>
              <a:rPr lang="en-AU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 32pt minimum.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Avoid drop shadows, outlines and other text effects.</a:t>
            </a:r>
            <a:endParaRPr lang="en-AU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1" name="Rectangle 38"/>
          <p:cNvSpPr>
            <a:spLocks noChangeArrowheads="1"/>
          </p:cNvSpPr>
          <p:nvPr/>
        </p:nvSpPr>
        <p:spPr bwMode="auto">
          <a:xfrm>
            <a:off x="21671087" y="17610494"/>
            <a:ext cx="10008000" cy="144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  <a:effectLst/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Section 4</a:t>
            </a:r>
            <a:endParaRPr lang="en-GB" altLang="en-US" sz="5400" b="1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2" name="Rectangle 7"/>
          <p:cNvSpPr>
            <a:spLocks noChangeArrowheads="1"/>
          </p:cNvSpPr>
          <p:nvPr/>
        </p:nvSpPr>
        <p:spPr bwMode="auto">
          <a:xfrm>
            <a:off x="32219087" y="9333394"/>
            <a:ext cx="10008000" cy="14420048"/>
          </a:xfrm>
          <a:prstGeom prst="rect">
            <a:avLst/>
          </a:prstGeom>
          <a:solidFill>
            <a:srgbClr val="C4EBD0"/>
          </a:solidFill>
          <a:ln w="12700">
            <a:noFill/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Body text: </a:t>
            </a:r>
            <a:r>
              <a:rPr lang="en-AU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 32pt minimum.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Avoid drop shadows, outlines and other text effects.</a:t>
            </a:r>
            <a:endParaRPr lang="en-AU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3" name="Rectangle 38"/>
          <p:cNvSpPr>
            <a:spLocks noChangeArrowheads="1"/>
          </p:cNvSpPr>
          <p:nvPr/>
        </p:nvSpPr>
        <p:spPr bwMode="auto">
          <a:xfrm>
            <a:off x="32219087" y="7893393"/>
            <a:ext cx="10008000" cy="1440000"/>
          </a:xfrm>
          <a:prstGeom prst="rect">
            <a:avLst/>
          </a:prstGeom>
          <a:solidFill>
            <a:srgbClr val="C4EBD0"/>
          </a:solidFill>
          <a:ln w="12700">
            <a:noFill/>
            <a:miter lim="800000"/>
            <a:headEnd/>
            <a:tailEnd/>
          </a:ln>
          <a:effectLst/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Discussion or conclusions</a:t>
            </a:r>
            <a:endParaRPr lang="en-GB" altLang="en-US" sz="5400" b="1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4" name="Rectangle 103"/>
          <p:cNvSpPr>
            <a:spLocks noChangeArrowheads="1"/>
          </p:cNvSpPr>
          <p:nvPr/>
        </p:nvSpPr>
        <p:spPr bwMode="auto">
          <a:xfrm>
            <a:off x="575087" y="9333393"/>
            <a:ext cx="10008000" cy="20514607"/>
          </a:xfrm>
          <a:prstGeom prst="rect">
            <a:avLst/>
          </a:prstGeom>
          <a:solidFill>
            <a:srgbClr val="DDD9D6"/>
          </a:solidFill>
          <a:ln w="12700">
            <a:noFill/>
            <a:miter lim="800000"/>
            <a:headEnd/>
            <a:tailEnd/>
          </a:ln>
          <a:effectLst/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Body text: </a:t>
            </a:r>
            <a:r>
              <a:rPr lang="en-AU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 32pt minimum.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Avoid drop shadows, outlines and other </a:t>
            </a:r>
            <a:b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text effects.</a:t>
            </a:r>
          </a:p>
          <a:p>
            <a:pPr>
              <a:spcBef>
                <a:spcPct val="40000"/>
              </a:spcBef>
            </a:pPr>
            <a:endParaRPr lang="en-US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Layout: </a:t>
            </a: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This 3-column layout is a starting point only. It can be adapted to 4 columns or to be read across, instead of down, the page.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For horizontal layouts, either make text boxes the full width of the poster or ensure they are of equal height (see below).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To aid text legibility on wide panels, use no more characters per line than you would use on a portrait format A4 page. Text spanning the entire width of a poster will be difficult to follow – use more than one column if needed</a:t>
            </a:r>
            <a:r>
              <a:rPr lang="en-US" altLang="en-US" sz="28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.</a:t>
            </a:r>
            <a:endParaRPr lang="en-AU" altLang="en-US" sz="28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5" name="Rectangle 38"/>
          <p:cNvSpPr>
            <a:spLocks noChangeArrowheads="1"/>
          </p:cNvSpPr>
          <p:nvPr/>
        </p:nvSpPr>
        <p:spPr bwMode="auto">
          <a:xfrm>
            <a:off x="575087" y="7893393"/>
            <a:ext cx="10008000" cy="1440000"/>
          </a:xfrm>
          <a:prstGeom prst="rect">
            <a:avLst/>
          </a:prstGeom>
          <a:solidFill>
            <a:srgbClr val="DDD9D6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342000" tIns="342000" rIns="342000" bIns="342000" anchor="ctr"/>
          <a:lstStyle/>
          <a:p>
            <a:r>
              <a:rPr lang="en-GB" altLang="en-US" sz="5400" b="1" dirty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Introduction</a:t>
            </a:r>
          </a:p>
        </p:txBody>
      </p:sp>
      <p:sp>
        <p:nvSpPr>
          <p:cNvPr id="106" name="Rectangle 7"/>
          <p:cNvSpPr>
            <a:spLocks noChangeArrowheads="1"/>
          </p:cNvSpPr>
          <p:nvPr/>
        </p:nvSpPr>
        <p:spPr bwMode="auto">
          <a:xfrm>
            <a:off x="11123087" y="9333393"/>
            <a:ext cx="10008000" cy="9342643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  <a:effectLst/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Body text: </a:t>
            </a:r>
            <a:r>
              <a:rPr lang="en-AU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 32pt minimum.</a:t>
            </a:r>
          </a:p>
          <a:p>
            <a:pPr>
              <a:spcBef>
                <a:spcPct val="40000"/>
              </a:spcBef>
            </a:pPr>
            <a: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Avoid drop shadows, outlines and other text effects.</a:t>
            </a:r>
            <a:br>
              <a:rPr lang="en-US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endParaRPr lang="en-US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40000"/>
              </a:spcBef>
            </a:pPr>
            <a:r>
              <a:rPr lang="en-US" altLang="en-US" sz="3200" b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Colours: </a:t>
            </a:r>
            <a:r>
              <a:rPr lang="en-GB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Block colours available from the University of Dundee colour palette can be used as solid backgrounds for </a:t>
            </a:r>
            <a:r>
              <a:rPr lang="en-GB" altLang="en-US" sz="3200" dirty="0" smtClean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sections. </a:t>
            </a:r>
          </a:p>
          <a:p>
            <a:pPr>
              <a:spcBef>
                <a:spcPct val="40000"/>
              </a:spcBef>
            </a:pPr>
            <a:r>
              <a:rPr lang="en-GB" altLang="en-US" sz="3200" dirty="0" smtClean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Please </a:t>
            </a:r>
            <a:r>
              <a:rPr lang="en-GB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refer to the brand guidelines for more details on brand colours: </a:t>
            </a:r>
            <a:r>
              <a:rPr lang="en-GB" altLang="en-US" sz="32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  <a:hlinkClick r:id="rId3"/>
              </a:rPr>
              <a:t>https://www.dundee.ac.uk/brand</a:t>
            </a:r>
            <a:endParaRPr lang="en-AU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  <a:p>
            <a:pPr>
              <a:spcBef>
                <a:spcPct val="40000"/>
              </a:spcBef>
            </a:pPr>
            <a:endParaRPr lang="en-GB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7" name="Rectangle 38"/>
          <p:cNvSpPr>
            <a:spLocks noChangeArrowheads="1"/>
          </p:cNvSpPr>
          <p:nvPr/>
        </p:nvSpPr>
        <p:spPr bwMode="auto">
          <a:xfrm>
            <a:off x="11123087" y="7893393"/>
            <a:ext cx="10008000" cy="1440000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  <a:effectLst/>
        </p:spPr>
        <p:txBody>
          <a:bodyPr lIns="342504" tIns="342504" rIns="342504" bIns="342504" anchor="ctr"/>
          <a:lstStyle/>
          <a:p>
            <a:pPr defTabSz="869950">
              <a:spcBef>
                <a:spcPct val="50000"/>
              </a:spcBef>
            </a:pPr>
            <a:r>
              <a:rPr lang="en-GB" altLang="en-US" sz="54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Section 1</a:t>
            </a:r>
            <a:endParaRPr lang="en-GB" altLang="en-US" sz="5400" b="1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4" name="Rectangle 7"/>
          <p:cNvSpPr>
            <a:spLocks noChangeArrowheads="1"/>
          </p:cNvSpPr>
          <p:nvPr/>
        </p:nvSpPr>
        <p:spPr bwMode="auto">
          <a:xfrm>
            <a:off x="11104737" y="20610994"/>
            <a:ext cx="10008000" cy="9234008"/>
          </a:xfrm>
          <a:prstGeom prst="rect">
            <a:avLst/>
          </a:prstGeom>
          <a:solidFill>
            <a:srgbClr val="FFFFFF"/>
          </a:solidFill>
          <a:ln w="12700">
            <a:solidFill>
              <a:srgbClr val="DDD9D6"/>
            </a:solidFill>
            <a:miter lim="800000"/>
            <a:headEnd/>
            <a:tailEnd/>
          </a:ln>
        </p:spPr>
        <p:txBody>
          <a:bodyPr lIns="342504" tIns="342504" rIns="342504" bIns="342504"/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40000"/>
              </a:spcBef>
            </a:pPr>
            <a:r>
              <a:rPr lang="en-AU" altLang="en-US" sz="3200" dirty="0" smtClean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Full range of block colours (for backgrounds only):</a:t>
            </a:r>
            <a:endParaRPr lang="en-AU" altLang="en-US" sz="32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15" name="Rectangle 38"/>
          <p:cNvSpPr>
            <a:spLocks noChangeArrowheads="1"/>
          </p:cNvSpPr>
          <p:nvPr/>
        </p:nvSpPr>
        <p:spPr bwMode="auto">
          <a:xfrm>
            <a:off x="11104737" y="19170993"/>
            <a:ext cx="10008000" cy="1440000"/>
          </a:xfrm>
          <a:prstGeom prst="rect">
            <a:avLst/>
          </a:prstGeom>
          <a:solidFill>
            <a:srgbClr val="FFFFFF"/>
          </a:solidFill>
          <a:ln w="9525">
            <a:solidFill>
              <a:srgbClr val="DDD9D6"/>
            </a:solidFill>
            <a:miter lim="800000"/>
            <a:headEnd/>
            <a:tailEnd/>
          </a:ln>
          <a:effectLst/>
        </p:spPr>
        <p:txBody>
          <a:bodyPr wrap="none" lIns="342000" tIns="342000" rIns="342000" bIns="342000" anchor="ctr"/>
          <a:lstStyle/>
          <a:p>
            <a:r>
              <a:rPr lang="en-GB" altLang="en-US" sz="54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Section 2</a:t>
            </a:r>
            <a:endParaRPr lang="en-GB" altLang="en-US" sz="5400" b="1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pSp>
        <p:nvGrpSpPr>
          <p:cNvPr id="149" name="Group 148"/>
          <p:cNvGrpSpPr/>
          <p:nvPr/>
        </p:nvGrpSpPr>
        <p:grpSpPr>
          <a:xfrm>
            <a:off x="807593" y="19098046"/>
            <a:ext cx="8661438" cy="6843831"/>
            <a:chOff x="1528094" y="18857937"/>
            <a:chExt cx="7200622" cy="4513735"/>
          </a:xfrm>
        </p:grpSpPr>
        <p:grpSp>
          <p:nvGrpSpPr>
            <p:cNvPr id="150" name="Group 149"/>
            <p:cNvGrpSpPr/>
            <p:nvPr/>
          </p:nvGrpSpPr>
          <p:grpSpPr>
            <a:xfrm>
              <a:off x="5848500" y="19699264"/>
              <a:ext cx="2880216" cy="936104"/>
              <a:chOff x="-344114" y="18737585"/>
              <a:chExt cx="2880216" cy="1548000"/>
            </a:xfrm>
          </p:grpSpPr>
          <p:sp>
            <p:nvSpPr>
              <p:cNvPr id="176" name="Rectangle 175"/>
              <p:cNvSpPr/>
              <p:nvPr/>
            </p:nvSpPr>
            <p:spPr bwMode="auto">
              <a:xfrm>
                <a:off x="-344114" y="18737585"/>
                <a:ext cx="936000" cy="154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29280" tIns="64640" rIns="129280" bIns="6464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92753"/>
                <a:endParaRPr lang="en-GB" sz="3395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77" name="Rectangle 176"/>
              <p:cNvSpPr/>
              <p:nvPr/>
            </p:nvSpPr>
            <p:spPr bwMode="auto">
              <a:xfrm>
                <a:off x="627994" y="18737585"/>
                <a:ext cx="936000" cy="154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29280" tIns="64640" rIns="129280" bIns="6464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92753"/>
                <a:endParaRPr lang="en-GB" sz="3395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  <p:sp>
            <p:nvSpPr>
              <p:cNvPr id="178" name="Rectangle 177"/>
              <p:cNvSpPr/>
              <p:nvPr/>
            </p:nvSpPr>
            <p:spPr bwMode="auto">
              <a:xfrm>
                <a:off x="1600102" y="18737585"/>
                <a:ext cx="936000" cy="1548000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129280" tIns="64640" rIns="129280" bIns="64640" numCol="1" rtlCol="0" anchor="t" anchorCtr="0" compatLnSpc="1">
                <a:prstTxWarp prst="textNoShape">
                  <a:avLst/>
                </a:prstTxWarp>
              </a:bodyPr>
              <a:lstStyle/>
              <a:p>
                <a:pPr defTabSz="1292753"/>
                <a:endParaRPr lang="en-GB" sz="3395">
                  <a:latin typeface="Calibri" charset="0"/>
                  <a:ea typeface="Calibri" charset="0"/>
                  <a:cs typeface="Calibri" charset="0"/>
                </a:endParaRPr>
              </a:p>
            </p:txBody>
          </p:sp>
        </p:grpSp>
        <p:sp>
          <p:nvSpPr>
            <p:cNvPr id="151" name="Rectangle 150"/>
            <p:cNvSpPr/>
            <p:nvPr/>
          </p:nvSpPr>
          <p:spPr bwMode="auto">
            <a:xfrm>
              <a:off x="5848500" y="22147536"/>
              <a:ext cx="936000" cy="122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2" name="Rectangle 151"/>
            <p:cNvSpPr/>
            <p:nvPr/>
          </p:nvSpPr>
          <p:spPr bwMode="auto">
            <a:xfrm>
              <a:off x="6820608" y="22147536"/>
              <a:ext cx="936000" cy="122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3" name="Rectangle 152"/>
            <p:cNvSpPr/>
            <p:nvPr/>
          </p:nvSpPr>
          <p:spPr bwMode="auto">
            <a:xfrm>
              <a:off x="7792716" y="22147536"/>
              <a:ext cx="936000" cy="122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54" name="Rectangle 153"/>
            <p:cNvSpPr/>
            <p:nvPr/>
          </p:nvSpPr>
          <p:spPr bwMode="auto">
            <a:xfrm>
              <a:off x="5848500" y="20779148"/>
              <a:ext cx="2880216" cy="122413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55" name="Straight Arrow Connector 154"/>
            <p:cNvCxnSpPr/>
            <p:nvPr/>
          </p:nvCxnSpPr>
          <p:spPr bwMode="auto">
            <a:xfrm>
              <a:off x="6316500" y="20167316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Straight Arrow Connector 155"/>
            <p:cNvCxnSpPr/>
            <p:nvPr/>
          </p:nvCxnSpPr>
          <p:spPr bwMode="auto">
            <a:xfrm>
              <a:off x="6316500" y="21391216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Straight Arrow Connector 156"/>
            <p:cNvCxnSpPr/>
            <p:nvPr/>
          </p:nvCxnSpPr>
          <p:spPr bwMode="auto">
            <a:xfrm flipH="1">
              <a:off x="6316500" y="20347336"/>
              <a:ext cx="1836372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Straight Arrow Connector 157"/>
            <p:cNvCxnSpPr/>
            <p:nvPr/>
          </p:nvCxnSpPr>
          <p:spPr bwMode="auto">
            <a:xfrm>
              <a:off x="6316500" y="22759604"/>
              <a:ext cx="1944216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9" name="Straight Arrow Connector 158"/>
            <p:cNvCxnSpPr/>
            <p:nvPr/>
          </p:nvCxnSpPr>
          <p:spPr bwMode="auto">
            <a:xfrm flipH="1">
              <a:off x="6316500" y="21715724"/>
              <a:ext cx="1836372" cy="7920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0" name="Rectangle 159"/>
            <p:cNvSpPr/>
            <p:nvPr/>
          </p:nvSpPr>
          <p:spPr bwMode="auto">
            <a:xfrm>
              <a:off x="1690783" y="19699264"/>
              <a:ext cx="936000" cy="208823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1" name="Rectangle 160"/>
            <p:cNvSpPr/>
            <p:nvPr/>
          </p:nvSpPr>
          <p:spPr bwMode="auto">
            <a:xfrm>
              <a:off x="2662891" y="19699264"/>
              <a:ext cx="936000" cy="136815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2" name="Rectangle 161"/>
            <p:cNvSpPr/>
            <p:nvPr/>
          </p:nvSpPr>
          <p:spPr bwMode="auto">
            <a:xfrm>
              <a:off x="3634999" y="19699264"/>
              <a:ext cx="936000" cy="16961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3" name="Rectangle 162"/>
            <p:cNvSpPr/>
            <p:nvPr/>
          </p:nvSpPr>
          <p:spPr bwMode="auto">
            <a:xfrm>
              <a:off x="1690783" y="21859504"/>
              <a:ext cx="936000" cy="151216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4" name="Rectangle 163"/>
            <p:cNvSpPr/>
            <p:nvPr/>
          </p:nvSpPr>
          <p:spPr bwMode="auto">
            <a:xfrm>
              <a:off x="2662891" y="21139424"/>
              <a:ext cx="936000" cy="2232248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5" name="Rectangle 164"/>
            <p:cNvSpPr/>
            <p:nvPr/>
          </p:nvSpPr>
          <p:spPr bwMode="auto">
            <a:xfrm>
              <a:off x="3634999" y="21497172"/>
              <a:ext cx="936000" cy="1118416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66" name="Rectangle 165"/>
            <p:cNvSpPr/>
            <p:nvPr/>
          </p:nvSpPr>
          <p:spPr bwMode="auto">
            <a:xfrm>
              <a:off x="3634999" y="22723600"/>
              <a:ext cx="936000" cy="6480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129280" tIns="64640" rIns="129280" bIns="64640" numCol="1" rtlCol="0" anchor="t" anchorCtr="0" compatLnSpc="1">
              <a:prstTxWarp prst="textNoShape">
                <a:avLst/>
              </a:prstTxWarp>
            </a:bodyPr>
            <a:lstStyle/>
            <a:p>
              <a:pPr defTabSz="1292753"/>
              <a:endParaRPr lang="en-GB" sz="3395">
                <a:latin typeface="Calibri" charset="0"/>
                <a:ea typeface="Calibri" charset="0"/>
                <a:cs typeface="Calibri" charset="0"/>
              </a:endParaRPr>
            </a:p>
          </p:txBody>
        </p:sp>
        <p:grpSp>
          <p:nvGrpSpPr>
            <p:cNvPr id="167" name="Group 166"/>
            <p:cNvGrpSpPr/>
            <p:nvPr/>
          </p:nvGrpSpPr>
          <p:grpSpPr>
            <a:xfrm>
              <a:off x="2266963" y="20275328"/>
              <a:ext cx="1655964" cy="2484276"/>
              <a:chOff x="2392190" y="19025617"/>
              <a:chExt cx="1655964" cy="3060340"/>
            </a:xfrm>
          </p:grpSpPr>
          <p:cxnSp>
            <p:nvCxnSpPr>
              <p:cNvPr id="174" name="Straight Arrow Connector 173"/>
              <p:cNvCxnSpPr/>
              <p:nvPr/>
            </p:nvCxnSpPr>
            <p:spPr bwMode="auto">
              <a:xfrm flipV="1">
                <a:off x="2392190" y="19025617"/>
                <a:ext cx="648072" cy="306034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Straight Arrow Connector 174"/>
              <p:cNvCxnSpPr/>
              <p:nvPr/>
            </p:nvCxnSpPr>
            <p:spPr bwMode="auto">
              <a:xfrm flipV="1">
                <a:off x="3400082" y="19025617"/>
                <a:ext cx="648072" cy="3060340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dash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168" name="Group 167"/>
            <p:cNvGrpSpPr/>
            <p:nvPr/>
          </p:nvGrpSpPr>
          <p:grpSpPr>
            <a:xfrm>
              <a:off x="2158783" y="20275328"/>
              <a:ext cx="1944216" cy="2484276"/>
              <a:chOff x="123770" y="19961721"/>
              <a:chExt cx="1944216" cy="1224136"/>
            </a:xfrm>
          </p:grpSpPr>
          <p:cxnSp>
            <p:nvCxnSpPr>
              <p:cNvPr id="171" name="Straight Arrow Connector 170"/>
              <p:cNvCxnSpPr/>
              <p:nvPr/>
            </p:nvCxnSpPr>
            <p:spPr bwMode="auto">
              <a:xfrm>
                <a:off x="123770" y="19961721"/>
                <a:ext cx="0" cy="122413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2" name="Straight Arrow Connector 171"/>
              <p:cNvCxnSpPr/>
              <p:nvPr/>
            </p:nvCxnSpPr>
            <p:spPr bwMode="auto">
              <a:xfrm>
                <a:off x="1095878" y="19961721"/>
                <a:ext cx="0" cy="122413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Straight Arrow Connector 172"/>
              <p:cNvCxnSpPr/>
              <p:nvPr/>
            </p:nvCxnSpPr>
            <p:spPr bwMode="auto">
              <a:xfrm>
                <a:off x="2067986" y="19961721"/>
                <a:ext cx="0" cy="122413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69" name="Text Box 20"/>
            <p:cNvSpPr txBox="1">
              <a:spLocks noChangeArrowheads="1"/>
            </p:cNvSpPr>
            <p:nvPr/>
          </p:nvSpPr>
          <p:spPr bwMode="auto">
            <a:xfrm>
              <a:off x="1528094" y="18857937"/>
              <a:ext cx="4176464" cy="638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2120" tIns="242120" rIns="242120" bIns="242120">
              <a:spAutoFit/>
            </a:bodyPr>
            <a:lstStyle>
              <a:lvl1pPr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altLang="en-US" sz="3110" b="1" dirty="0">
                  <a:latin typeface="Calibri" charset="0"/>
                  <a:ea typeface="Calibri" charset="0"/>
                  <a:cs typeface="Calibri" charset="0"/>
                </a:rPr>
                <a:t>Vertical 3-column scheme:</a:t>
              </a:r>
              <a:endParaRPr lang="en-AU" altLang="en-US" sz="311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0" name="Text Box 20"/>
            <p:cNvSpPr txBox="1">
              <a:spLocks noChangeArrowheads="1"/>
            </p:cNvSpPr>
            <p:nvPr/>
          </p:nvSpPr>
          <p:spPr bwMode="auto">
            <a:xfrm>
              <a:off x="5704558" y="18857937"/>
              <a:ext cx="2903333" cy="6843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242120" tIns="242120" rIns="242120" bIns="242120">
              <a:spAutoFit/>
            </a:bodyPr>
            <a:lstStyle>
              <a:lvl1pPr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1pPr>
              <a:lvl2pPr marL="742950" indent="-28575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2pPr>
              <a:lvl3pPr marL="1143000" indent="-22860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3pPr>
              <a:lvl4pPr marL="1600200" indent="-22860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4pPr>
              <a:lvl5pPr marL="2057400" indent="-228600" defTabSz="869950"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5pPr>
              <a:lvl6pPr marL="25146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6pPr>
              <a:lvl7pPr marL="29718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7pPr>
              <a:lvl8pPr marL="34290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8pPr>
              <a:lvl9pPr marL="3886200" indent="-228600" defTabSz="86995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ea typeface="MS PGothic" pitchFamily="34" charset="-128"/>
                </a:defRPr>
              </a:lvl9pPr>
            </a:lstStyle>
            <a:p>
              <a:r>
                <a:rPr lang="en-US" altLang="en-US" sz="3110" b="1" dirty="0">
                  <a:latin typeface="Calibri" charset="0"/>
                  <a:ea typeface="Calibri" charset="0"/>
                  <a:cs typeface="Calibri" charset="0"/>
                </a:rPr>
                <a:t>Horizontal layout:</a:t>
              </a:r>
              <a:endParaRPr lang="en-AU" altLang="en-US" sz="3110" b="1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  <p:sp>
        <p:nvSpPr>
          <p:cNvPr id="179" name="Rectangle 22"/>
          <p:cNvSpPr>
            <a:spLocks noChangeArrowheads="1"/>
          </p:cNvSpPr>
          <p:nvPr/>
        </p:nvSpPr>
        <p:spPr bwMode="auto">
          <a:xfrm>
            <a:off x="14953876" y="21816888"/>
            <a:ext cx="2341290" cy="2128681"/>
          </a:xfrm>
          <a:prstGeom prst="rect">
            <a:avLst/>
          </a:prstGeom>
          <a:solidFill>
            <a:srgbClr val="F4CEC3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 sz="3395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0" name="Rectangle 31"/>
          <p:cNvSpPr>
            <a:spLocks noChangeArrowheads="1"/>
          </p:cNvSpPr>
          <p:nvPr/>
        </p:nvSpPr>
        <p:spPr bwMode="auto">
          <a:xfrm>
            <a:off x="11755308" y="21816876"/>
            <a:ext cx="2341290" cy="2128445"/>
          </a:xfrm>
          <a:prstGeom prst="rect">
            <a:avLst/>
          </a:prstGeom>
          <a:solidFill>
            <a:srgbClr val="DDD9D6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 sz="3395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1" name="Text Box 35"/>
          <p:cNvSpPr txBox="1">
            <a:spLocks noChangeArrowheads="1"/>
          </p:cNvSpPr>
          <p:nvPr/>
        </p:nvSpPr>
        <p:spPr bwMode="auto">
          <a:xfrm>
            <a:off x="11246277" y="24066598"/>
            <a:ext cx="3359615" cy="13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995" tIns="61498" rIns="122995" bIns="61498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fi-FI" sz="2600" dirty="0" err="1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Pantone</a:t>
            </a: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 427c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CMYK: 8,4,9,10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RGB: 221,217,214</a:t>
            </a:r>
            <a:endParaRPr kumimoji="1" lang="en-GB" altLang="en-US" sz="26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2" name="Text Box 23"/>
          <p:cNvSpPr txBox="1">
            <a:spLocks noChangeArrowheads="1"/>
          </p:cNvSpPr>
          <p:nvPr/>
        </p:nvSpPr>
        <p:spPr bwMode="auto">
          <a:xfrm>
            <a:off x="14546651" y="24066601"/>
            <a:ext cx="3156005" cy="13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995" tIns="61498" rIns="122995" bIns="61498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fi-FI" sz="2600" dirty="0" err="1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Pantone</a:t>
            </a: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 7520c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CMYK: 1,26,21,0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RGB: 244,206,195</a:t>
            </a:r>
            <a:endParaRPr kumimoji="1" lang="en-GB" altLang="en-US" sz="26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3" name="Rectangle 31"/>
          <p:cNvSpPr>
            <a:spLocks noChangeArrowheads="1"/>
          </p:cNvSpPr>
          <p:nvPr/>
        </p:nvSpPr>
        <p:spPr bwMode="auto">
          <a:xfrm>
            <a:off x="18152026" y="21825683"/>
            <a:ext cx="2341290" cy="2128445"/>
          </a:xfrm>
          <a:prstGeom prst="rect">
            <a:avLst/>
          </a:prstGeom>
          <a:solidFill>
            <a:srgbClr val="FFECD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 sz="3395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4" name="Text Box 35"/>
          <p:cNvSpPr txBox="1">
            <a:spLocks noChangeArrowheads="1"/>
          </p:cNvSpPr>
          <p:nvPr/>
        </p:nvSpPr>
        <p:spPr bwMode="auto">
          <a:xfrm>
            <a:off x="17642995" y="24075407"/>
            <a:ext cx="3359615" cy="13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995" tIns="61498" rIns="122995" bIns="61498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fi-FI" sz="2600" dirty="0" err="1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Pantone</a:t>
            </a: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 7506c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CMYK: 3,11,30,0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RGB: 255,236,210</a:t>
            </a:r>
            <a:endParaRPr kumimoji="1" lang="en-GB" altLang="en-US" sz="26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5" name="Rectangle 22"/>
          <p:cNvSpPr>
            <a:spLocks noChangeArrowheads="1"/>
          </p:cNvSpPr>
          <p:nvPr/>
        </p:nvSpPr>
        <p:spPr bwMode="auto">
          <a:xfrm>
            <a:off x="14968346" y="25898357"/>
            <a:ext cx="2341290" cy="2128681"/>
          </a:xfrm>
          <a:prstGeom prst="rect">
            <a:avLst/>
          </a:prstGeom>
          <a:solidFill>
            <a:srgbClr val="C4EBD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 sz="3395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6" name="Rectangle 31"/>
          <p:cNvSpPr>
            <a:spLocks noChangeArrowheads="1"/>
          </p:cNvSpPr>
          <p:nvPr/>
        </p:nvSpPr>
        <p:spPr bwMode="auto">
          <a:xfrm>
            <a:off x="11769778" y="25898344"/>
            <a:ext cx="2341290" cy="2128445"/>
          </a:xfrm>
          <a:prstGeom prst="rect">
            <a:avLst/>
          </a:prstGeom>
          <a:solidFill>
            <a:srgbClr val="D1E2F2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endParaRPr lang="en-US" altLang="en-US" sz="3395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7" name="Text Box 35"/>
          <p:cNvSpPr txBox="1">
            <a:spLocks noChangeArrowheads="1"/>
          </p:cNvSpPr>
          <p:nvPr/>
        </p:nvSpPr>
        <p:spPr bwMode="auto">
          <a:xfrm>
            <a:off x="11260747" y="28170581"/>
            <a:ext cx="3359615" cy="13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995" tIns="61498" rIns="122995" bIns="61498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fi-FI" sz="2600" dirty="0" err="1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Pantone</a:t>
            </a: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 2707c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CMYK: 20,6,0,0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RGB: 209,226,242</a:t>
            </a:r>
            <a:endParaRPr kumimoji="1" lang="en-GB" altLang="en-US" sz="26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88" name="Text Box 23"/>
          <p:cNvSpPr txBox="1">
            <a:spLocks noChangeArrowheads="1"/>
          </p:cNvSpPr>
          <p:nvPr/>
        </p:nvSpPr>
        <p:spPr bwMode="auto">
          <a:xfrm>
            <a:off x="14561121" y="28170581"/>
            <a:ext cx="3156005" cy="13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2995" tIns="61498" rIns="122995" bIns="61498">
            <a:spAutoFit/>
          </a:bodyPr>
          <a:lstStyle>
            <a:lvl1pPr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defTabSz="8699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defTabSz="86995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/>
            <a:r>
              <a:rPr lang="fi-FI" sz="2600" dirty="0" err="1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Pantone</a:t>
            </a: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 2253c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CMYK: 29,0,27,0</a:t>
            </a:r>
            <a:b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fi-FI" sz="2600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RGB: 196,235,208</a:t>
            </a:r>
            <a:endParaRPr kumimoji="1" lang="en-GB" altLang="en-US" sz="2600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189" name="Picture 18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16089" y="11872698"/>
            <a:ext cx="5828670" cy="3669903"/>
          </a:xfrm>
          <a:prstGeom prst="rect">
            <a:avLst/>
          </a:prstGeom>
        </p:spPr>
      </p:pic>
      <p:sp>
        <p:nvSpPr>
          <p:cNvPr id="190" name="TextBox 189"/>
          <p:cNvSpPr txBox="1"/>
          <p:nvPr/>
        </p:nvSpPr>
        <p:spPr>
          <a:xfrm>
            <a:off x="22101492" y="15746958"/>
            <a:ext cx="930950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i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Caption: Image </a:t>
            </a:r>
            <a:r>
              <a:rPr lang="en-US" sz="2600" i="1" dirty="0" smtClean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caption, </a:t>
            </a:r>
            <a:r>
              <a:rPr lang="en-US" sz="2600" i="1" dirty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Calibri, </a:t>
            </a:r>
            <a:r>
              <a:rPr lang="en-US" sz="2600" i="1" dirty="0" smtClean="0">
                <a:solidFill>
                  <a:srgbClr val="464646"/>
                </a:solidFill>
                <a:latin typeface="Calibri" charset="0"/>
                <a:ea typeface="Calibri" charset="0"/>
                <a:cs typeface="Calibri" charset="0"/>
              </a:rPr>
              <a:t>26pt</a:t>
            </a:r>
            <a:endParaRPr lang="en-US" sz="2600" i="1" dirty="0">
              <a:solidFill>
                <a:srgbClr val="464646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graphicFrame>
        <p:nvGraphicFramePr>
          <p:cNvPr id="191" name="Chart 190"/>
          <p:cNvGraphicFramePr/>
          <p:nvPr>
            <p:extLst>
              <p:ext uri="{D42A27DB-BD31-4B8C-83A1-F6EECF244321}">
                <p14:modId xmlns:p14="http://schemas.microsoft.com/office/powerpoint/2010/main" val="176444223"/>
              </p:ext>
            </p:extLst>
          </p:nvPr>
        </p:nvGraphicFramePr>
        <p:xfrm>
          <a:off x="22099613" y="21317578"/>
          <a:ext cx="9311380" cy="67094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93" name="Table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68453"/>
              </p:ext>
            </p:extLst>
          </p:nvPr>
        </p:nvGraphicFramePr>
        <p:xfrm>
          <a:off x="32563121" y="11673211"/>
          <a:ext cx="9073008" cy="4428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3811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b="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3811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811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811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811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8115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Row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94" name="Table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5463383"/>
              </p:ext>
            </p:extLst>
          </p:nvPr>
        </p:nvGraphicFramePr>
        <p:xfrm>
          <a:off x="32563121" y="16681848"/>
          <a:ext cx="9073008" cy="42390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216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51216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70273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Column</a:t>
                      </a:r>
                      <a:r>
                        <a:rPr lang="en-GB" sz="2600" b="0" baseline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 title</a:t>
                      </a:r>
                      <a:endParaRPr lang="en-GB" sz="2600" b="0" dirty="0">
                        <a:solidFill>
                          <a:schemeClr val="accent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Column title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Column title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Column title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Column title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b="0" dirty="0">
                          <a:solidFill>
                            <a:schemeClr val="accent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Column title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endParaRPr lang="en-GB" sz="2600" dirty="0">
                        <a:solidFill>
                          <a:schemeClr val="tx1"/>
                        </a:solidFill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02733"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80000"/>
                        </a:lnSpc>
                      </a:pPr>
                      <a:r>
                        <a:rPr lang="en-GB" sz="2600" dirty="0">
                          <a:solidFill>
                            <a:schemeClr val="tx1"/>
                          </a:solidFill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4" name="TextBox 63"/>
          <p:cNvSpPr txBox="1"/>
          <p:nvPr/>
        </p:nvSpPr>
        <p:spPr>
          <a:xfrm>
            <a:off x="1481720" y="4984057"/>
            <a:ext cx="27337406" cy="20005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t">
              <a:spcAft>
                <a:spcPts val="1200"/>
              </a:spcAft>
            </a:pPr>
            <a:r>
              <a:rPr lang="en-GB" sz="8200" b="1" dirty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Poster title 82pt Calibri (60pt min), 12pt space </a:t>
            </a:r>
            <a:r>
              <a:rPr lang="en-GB" sz="82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after</a:t>
            </a:r>
            <a:br>
              <a:rPr lang="en-GB" sz="8200" b="1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GB" sz="1200" b="1" dirty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/>
            </a:r>
            <a:br>
              <a:rPr lang="en-GB" sz="1200" b="1" dirty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</a:br>
            <a:r>
              <a:rPr lang="en-GB" sz="3600" dirty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Name 1, Name 2, etc. in Calibri 36pt    Office, Address line 1, Address line 2, Town/city, Postcode in Calibri </a:t>
            </a:r>
            <a:r>
              <a:rPr lang="en-GB" sz="3600" dirty="0" smtClean="0">
                <a:solidFill>
                  <a:srgbClr val="4365E2"/>
                </a:solidFill>
                <a:latin typeface="Calibri" charset="0"/>
                <a:ea typeface="Calibri" charset="0"/>
                <a:cs typeface="Calibri" charset="0"/>
              </a:rPr>
              <a:t>36pt</a:t>
            </a:r>
            <a:endParaRPr lang="en-GB" sz="3600" dirty="0">
              <a:solidFill>
                <a:srgbClr val="4365E2"/>
              </a:solidFill>
              <a:latin typeface="Calibri" charset="0"/>
              <a:ea typeface="Calibri" charset="0"/>
              <a:cs typeface="Calibri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Custom 4">
      <a:dk1>
        <a:srgbClr val="000000"/>
      </a:dk1>
      <a:lt1>
        <a:srgbClr val="FEFDFF"/>
      </a:lt1>
      <a:dk2>
        <a:srgbClr val="537EE8"/>
      </a:dk2>
      <a:lt2>
        <a:srgbClr val="DDD9D6"/>
      </a:lt2>
      <a:accent1>
        <a:srgbClr val="4265E1"/>
      </a:accent1>
      <a:accent2>
        <a:srgbClr val="D0E1F1"/>
      </a:accent2>
      <a:accent3>
        <a:srgbClr val="FD2A6F"/>
      </a:accent3>
      <a:accent4>
        <a:srgbClr val="F4CEC3"/>
      </a:accent4>
      <a:accent5>
        <a:srgbClr val="00D07B"/>
      </a:accent5>
      <a:accent6>
        <a:srgbClr val="C4EBCF"/>
      </a:accent6>
      <a:hlink>
        <a:srgbClr val="4365E2"/>
      </a:hlink>
      <a:folHlink>
        <a:srgbClr val="4265E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13992E25-8367-2942-9DD1-9FA448B75C44}" vid="{2F1C1580-20CA-6E40-98D2-2C2DC98335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9235666751A724C938C7AF2669C9BA1" ma:contentTypeVersion="14" ma:contentTypeDescription="Create a new document." ma:contentTypeScope="" ma:versionID="51605ae0d0c34da1a44e931d185d8c83">
  <xsd:schema xmlns:xsd="http://www.w3.org/2001/XMLSchema" xmlns:xs="http://www.w3.org/2001/XMLSchema" xmlns:p="http://schemas.microsoft.com/office/2006/metadata/properties" xmlns:ns2="112ffb48-8981-4710-8c0c-6d30fdfc7b9a" xmlns:ns3="37af0f57-e4e7-4324-bf64-93cbde7d04ef" targetNamespace="http://schemas.microsoft.com/office/2006/metadata/properties" ma:root="true" ma:fieldsID="f9e89b9c62fdd742025fcaa3b1a9fa41" ns2:_="" ns3:_="">
    <xsd:import namespace="112ffb48-8981-4710-8c0c-6d30fdfc7b9a"/>
    <xsd:import namespace="37af0f57-e4e7-4324-bf64-93cbde7d04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2ffb48-8981-4710-8c0c-6d30fdfc7b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af0f57-e4e7-4324-bf64-93cbde7d04e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AC38B0C-5FCA-4AB6-BADA-9D86CEC4B5B8}"/>
</file>

<file path=customXml/itemProps2.xml><?xml version="1.0" encoding="utf-8"?>
<ds:datastoreItem xmlns:ds="http://schemas.openxmlformats.org/officeDocument/2006/customXml" ds:itemID="{65D0E912-FAE1-480B-B795-CE11C37D717D}"/>
</file>

<file path=customXml/itemProps3.xml><?xml version="1.0" encoding="utf-8"?>
<ds:datastoreItem xmlns:ds="http://schemas.openxmlformats.org/officeDocument/2006/customXml" ds:itemID="{E84CD8CF-1E7F-4189-A2CF-F0D242259026}"/>
</file>

<file path=docProps/app.xml><?xml version="1.0" encoding="utf-8"?>
<Properties xmlns="http://schemas.openxmlformats.org/officeDocument/2006/extended-properties" xmlns:vt="http://schemas.openxmlformats.org/officeDocument/2006/docPropsVTypes">
  <Template>uod_research-poster_landscape_v1-b</Template>
  <TotalTime>0</TotalTime>
  <Words>250</Words>
  <Application>Microsoft Macintosh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Calibri</vt:lpstr>
      <vt:lpstr>Times</vt:lpstr>
      <vt:lpstr>Blank Presentation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Burrows (Staff)</dc:creator>
  <cp:lastModifiedBy>Steve Burrows (Staff)</cp:lastModifiedBy>
  <cp:revision>1</cp:revision>
  <dcterms:created xsi:type="dcterms:W3CDTF">2017-05-30T08:38:05Z</dcterms:created>
  <dcterms:modified xsi:type="dcterms:W3CDTF">2017-05-30T08:38:24Z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0x010100F9235666751A724C938C7AF2669C9BA1</vt:lpwstr>
  </property>
  <property fmtid="{D5CDD505-2E9C-101B-9397-08002B2CF9AE}" pid="3" name="Order">
    <vt:r8>2400</vt:r8>
  </property>
</Properties>
</file>