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28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714" autoAdjust="0"/>
  </p:normalViewPr>
  <p:slideViewPr>
    <p:cSldViewPr snapToGrid="0">
      <p:cViewPr varScale="1">
        <p:scale>
          <a:sx n="122" d="100"/>
          <a:sy n="122" d="100"/>
        </p:scale>
        <p:origin x="904" y="200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81500" y="5651814"/>
            <a:ext cx="1562101" cy="182290"/>
          </a:xfrm>
        </p:spPr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2022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Version 1.0.1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(sbol3, </a:t>
            </a:r>
            <a:r>
              <a:rPr lang="en-US" sz="2400" dirty="0" err="1"/>
              <a:t>tyto</a:t>
            </a:r>
            <a:r>
              <a:rPr lang="en-US" sz="2400" dirty="0"/>
              <a:t>, and </a:t>
            </a:r>
            <a:r>
              <a:rPr lang="en-US" sz="2400" dirty="0" err="1"/>
              <a:t>jupyter</a:t>
            </a:r>
            <a:r>
              <a:rPr lang="en-US" sz="2400" dirty="0"/>
              <a:t> notebook)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Community-Media/2022/IWBDA22/sbol3-workshop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79271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SBOL3 is the newest iteration of The Synthetic Biology Open Language</a:t>
            </a:r>
          </a:p>
          <a:p>
            <a:pPr lvl="2"/>
            <a:r>
              <a:rPr lang="en-US" dirty="0"/>
              <a:t>3.0 was released on April 1, 2020</a:t>
            </a:r>
          </a:p>
          <a:p>
            <a:pPr lvl="2"/>
            <a:r>
              <a:rPr lang="en-US" dirty="0"/>
              <a:t>3.0.1 was released on October 27, 2021</a:t>
            </a:r>
          </a:p>
          <a:p>
            <a:pPr lvl="2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r>
              <a:rPr lang="en-US" dirty="0"/>
              <a:t>pySBOL3 implements SBOL3 3.0.1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839</TotalTime>
  <Words>677</Words>
  <Application>Microsoft Macintosh PowerPoint</Application>
  <PresentationFormat>Widescreen</PresentationFormat>
  <Paragraphs>148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SBOL3</vt:lpstr>
      <vt:lpstr>pySBOL3 Evolution</vt:lpstr>
      <vt:lpstr>pySBOL3 Implements SBOL3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72</cp:revision>
  <dcterms:created xsi:type="dcterms:W3CDTF">2020-09-22T17:25:40Z</dcterms:created>
  <dcterms:modified xsi:type="dcterms:W3CDTF">2022-10-12T20:56:24Z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