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8"/>
  </p:notesMasterIdLst>
  <p:handoutMasterIdLst>
    <p:handoutMasterId r:id="rId9"/>
  </p:handout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>
    <p:extLst>
      <p:ext uri="{19B8F6BF-5375-455C-9EA6-DF929625EA0E}">
        <p15:presenceInfo xmlns:p15="http://schemas.microsoft.com/office/powerpoint/2012/main" userId="S-1-5-21-1214440339-861567501-682003330-136594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712" autoAdjust="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95354E-608F-934A-99E9-CDE4F5821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5" y="1630019"/>
            <a:ext cx="7891018" cy="27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95354E-608F-934A-99E9-CDE4F5821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2782"/>
            <a:ext cx="5737184" cy="19820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713876"/>
            <a:ext cx="2724227" cy="941135"/>
          </a:xfrm>
          <a:prstGeom prst="rect">
            <a:avLst/>
          </a:prstGeom>
        </p:spPr>
      </p:pic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834F1-6E6E-6949-9106-653F18046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8" y="5242456"/>
            <a:ext cx="2606528" cy="900474"/>
          </a:xfrm>
          <a:prstGeom prst="rect">
            <a:avLst/>
          </a:prstGeom>
        </p:spPr>
      </p:pic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5" y="6307844"/>
            <a:ext cx="1158021" cy="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5" y="6307844"/>
            <a:ext cx="1158021" cy="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5" y="6307844"/>
            <a:ext cx="1158021" cy="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sbol3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hyperlink" Target="https://pypi.org/project/sbol3/" TargetMode="External"/><Relationship Id="rId4" Type="http://schemas.openxmlformats.org/officeDocument/2006/relationships/hyperlink" Target="https://github.com/SynBioDex/pySBOL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85799" y="1337566"/>
            <a:ext cx="8366699" cy="4453634"/>
          </a:xfrm>
        </p:spPr>
        <p:txBody>
          <a:bodyPr/>
          <a:lstStyle/>
          <a:p>
            <a:r>
              <a:rPr lang="en-US" dirty="0"/>
              <a:t>Stable Release 1.0.x</a:t>
            </a:r>
          </a:p>
          <a:p>
            <a:r>
              <a:rPr lang="en-US" dirty="0"/>
              <a:t>Pure Python package, works with Python 3.7 and newer</a:t>
            </a:r>
          </a:p>
          <a:p>
            <a:r>
              <a:rPr lang="en-US" dirty="0"/>
              <a:t>In use by numerous projects including:</a:t>
            </a:r>
          </a:p>
          <a:p>
            <a:pPr lvl="1"/>
            <a:r>
              <a:rPr lang="en-US" dirty="0"/>
              <a:t>SBOL-utilities, </a:t>
            </a:r>
            <a:r>
              <a:rPr lang="en-US" dirty="0" err="1"/>
              <a:t>sbol_factory</a:t>
            </a:r>
            <a:r>
              <a:rPr lang="en-US" dirty="0"/>
              <a:t>, PAML, OPIL, </a:t>
            </a:r>
            <a:r>
              <a:rPr lang="en-US" dirty="0" err="1"/>
              <a:t>iGEM</a:t>
            </a:r>
            <a:r>
              <a:rPr lang="en-US" dirty="0"/>
              <a:t>-distribution, and more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https://pysbol3.readthedocs.io/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https://github.com/SynBioDex/pySBOL3</a:t>
            </a:r>
            <a:endParaRPr lang="en-US" dirty="0"/>
          </a:p>
          <a:p>
            <a:pPr lvl="1"/>
            <a:r>
              <a:rPr lang="en-US" dirty="0"/>
              <a:t>Issues and pull requests are welcome</a:t>
            </a:r>
          </a:p>
          <a:p>
            <a:r>
              <a:rPr lang="en-US" dirty="0" err="1"/>
              <a:t>Pypi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https://pypi.org/project/sbol3/</a:t>
            </a:r>
            <a:endParaRPr lang="en-US" dirty="0"/>
          </a:p>
          <a:p>
            <a:pPr lvl="1"/>
            <a:r>
              <a:rPr lang="en-US" dirty="0">
                <a:highlight>
                  <a:srgbClr val="C0C0C0"/>
                </a:highlight>
                <a:latin typeface="American Typewriter" panose="02090604020004020304" pitchFamily="18" charset="77"/>
              </a:rPr>
              <a:t>pip install sbol3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pySBOL3: Python Package for SBOL3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FD5D-ED58-24EA-8759-DC35D3C6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664" y="1297582"/>
            <a:ext cx="3139502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×9 RTX BBN PowerPoint Template" id="{C087C339-9B1C-8A42-A938-67872DE16E7F}" vid="{4E1606F4-ED16-8C4F-97EB-7DB5D5C2E5C1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×9 RTX BBN PowerPoint Template" id="{C087C339-9B1C-8A42-A938-67872DE16E7F}" vid="{FDCE85CA-A74D-1841-9EAF-71252C9416BC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×9 RTX BBN PowerPoint Template" id="{C087C339-9B1C-8A42-A938-67872DE16E7F}" vid="{75D9D422-9F0E-E946-9659-9107B32DCF04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×9 RTX BBN PowerPoint Template" id="{C087C339-9B1C-8A42-A938-67872DE16E7F}" vid="{FCFE708D-DD06-1A48-970E-923ECAFD87CC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>
  <element uid="15fefa1c-af67-4ebf-a71d-f01621168962" value=""/>
  <element uid="a06da4da-a263-4136-b4fd-f28a17d30188" value=""/>
  <element uid="bba94c65-ac3d-4f34-b2e1-8de11ef6f01c" value=""/>
  <element uid="bc2b7c01-6db1-4e7d-88d1-fc61674f86fd" value=""/>
  <element uid="92e993a3-af32-4afb-aa19-3a49cdb82c7a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+VVNcbnJwMDI0MTU4MjwvVXNlck5hbWU+PERhdGVUaW1lPjIvMTIvMjAyMCAyOjQ5OjE3IFBNPC9EYXRlVGltZT48TGFiZWxTdHJpbmc+T3JpZ2luIEp1cmlzZGljdGlvbjogVVMg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+VVNcbnJwMDI0MTU4MjwvVXNlck5hbWU+PERhdGVUaW1lPjIvMTIvMjAyMCAzOjAzOjA5IFBNPC9EYXRlVGltZT48TGFiZWxTdHJpbmc+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yLzIwMjAgMzoyODo1NyBQTTwvRGF0ZVRpbWU+PExhYmVsU3RyaW5nPk9yaWdpbiBKdXJpc2RpY3Rpb246IFVTICB8IFJheXRoZW9uIFByb3ByaWV0YXJ5IHwgUGVyIEN1cnJlbnQgUmF5dGhlb24gUG9saWN5IChSUC1PR0MtMDM1KSB8IFVTLUlUQVIgQ29udHJvbGx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yLzE0LzIwMjAgNDo0Mjo0NCBQTTwvRGF0ZVRpbWU+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0LzIwMjAgNjoyOTozNC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+VVNcbnJwMDI0MTU4MjwvVXNlck5hbWU+PERhdGVUaW1lPjIvMTgvMjAyMCA0OjU4OjI4IFBNPC9EYXRlVGltZT48TGFiZWxTdHJpbmc+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zLzcvMjAyMCA4OjIzOjM2IFBNPC9EYXRlVGltZT48TGFiZWxTdHJpbmc+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y83LzIwMjAgODoyNDo0OS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+PC9zaXNsPjxVc2VyTmFtZT5VU1wxMTAzMDg1PC9Vc2VyTmFtZT48RGF0ZVRpbWU+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gLz48VXNlck5hbWU+VVNcMTEwMzA4NTwvVXNlck5hbWU+PERhdGVUaW1lPjMvMTMvMjAyMCAxMDowMjo0NC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IC8+PFVzZXJOYW1lPlVTXG5ycDAyNDE1ODI8L1VzZXJOYW1lPjxEYXRlVGltZT4zLzMwLzIwMjAgMTo1MzoxNy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40LzIvMjAyMCAzOjQ5OjE3IFBNPC9EYXRlVGltZT48TGFiZWxTdHJpbmc+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+PC9sYWJlbEhpc3Rvcnk+</Value>
</WrappedLabelHistory>
</file>

<file path=customXml/itemProps1.xml><?xml version="1.0" encoding="utf-8"?>
<ds:datastoreItem xmlns:ds="http://schemas.openxmlformats.org/officeDocument/2006/customXml" ds:itemID="{3373CB29-BC32-4593-A4CC-78C26ACE044D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95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RTX Masters: Covers</vt:lpstr>
      <vt:lpstr>RTX Masters: Content</vt:lpstr>
      <vt:lpstr>RTX Masters: Section Breakers</vt:lpstr>
      <vt:lpstr>RTX Brand Guidelines</vt:lpstr>
      <vt:lpstr>pySBOL3: Python Package for SBOL3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Microsoft Office User</dc:creator>
  <cp:keywords>RIS Internal Template 2020. v 1.0</cp:keywords>
  <cp:lastModifiedBy>Tom Mitchell</cp:lastModifiedBy>
  <cp:revision>7</cp:revision>
  <dcterms:created xsi:type="dcterms:W3CDTF">2021-10-19T19:42:30Z</dcterms:created>
  <dcterms:modified xsi:type="dcterms:W3CDTF">2022-04-19T19:17:47Z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rtnipcontrolcode">
    <vt:lpwstr>thirdpartyproprietary</vt:lpwstr>
  </property>
  <property fmtid="{D5CDD505-2E9C-101B-9397-08002B2CF9AE}" pid="5" name="rtnipcontrolcodevm">
    <vt:lpwstr>preexistingipvm</vt:lpwstr>
  </property>
  <property fmtid="{D5CDD505-2E9C-101B-9397-08002B2CF9AE}" pid="6" name="rtnexportcontrolcountry">
    <vt:lpwstr>usa</vt:lpwstr>
  </property>
  <property fmtid="{D5CDD505-2E9C-101B-9397-08002B2CF9AE}" pid="7" name="rtnexportcontrolcode">
    <vt:lpwstr>otherinfo</vt:lpwstr>
  </property>
  <property fmtid="{D5CDD505-2E9C-101B-9397-08002B2CF9AE}" pid="8" name="rtnexportcontrolcodevm">
    <vt:lpwstr>nousecvm</vt:lpwstr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0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1" name="bjDocumentLabelXML-1">
    <vt:lpwstr>e7d-88d1-fc61674f86fd" value="" /&gt;&lt;element uid="92e993a3-af32-4afb-aa19-3a49cdb82c7a" value="" /&gt;&lt;/sisl&gt;</vt:lpwstr>
  </property>
  <property fmtid="{D5CDD505-2E9C-101B-9397-08002B2CF9AE}" pid="12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3" name="bjLabelHistoryID">
    <vt:lpwstr>{26C53044-EDCC-4767-9B64-ABCDF4BF539A}</vt:lpwstr>
  </property>
  <property fmtid="{D5CDD505-2E9C-101B-9397-08002B2CF9AE}" pid="14" name="bjClsUserRVM">
    <vt:lpwstr>[]</vt:lpwstr>
  </property>
</Properties>
</file>