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2" y="-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5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053A-9225-4A3E-A555-FFE07E11AD3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9C05-A119-417E-9854-158CEA0B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1182" y="195487"/>
            <a:ext cx="8506101" cy="4780472"/>
            <a:chOff x="-1692696" y="170637"/>
            <a:chExt cx="12457384" cy="6594793"/>
          </a:xfrm>
        </p:grpSpPr>
        <p:sp>
          <p:nvSpPr>
            <p:cNvPr id="3" name="Rectangle 2"/>
            <p:cNvSpPr/>
            <p:nvPr/>
          </p:nvSpPr>
          <p:spPr>
            <a:xfrm>
              <a:off x="6516216" y="2021616"/>
              <a:ext cx="302433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ead_in_sheet Function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788024" y="170637"/>
              <a:ext cx="3024336" cy="10801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converter Function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2021616"/>
              <a:ext cx="302433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 Class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-108520" y="3555013"/>
              <a:ext cx="3024336" cy="1080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olumn Class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5656" y="5283205"/>
              <a:ext cx="3024336" cy="10801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ruthy_strings Function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88024" y="3555013"/>
              <a:ext cx="3024336" cy="10801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heck_name function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87824" y="2021616"/>
              <a:ext cx="3024336" cy="1080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bol_methods Class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692696" y="5283205"/>
              <a:ext cx="3024336" cy="10801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ol_to_Num function</a:t>
              </a:r>
              <a:endParaRPr lang="en-US" dirty="0"/>
            </a:p>
          </p:txBody>
        </p:sp>
        <p:cxnSp>
          <p:nvCxnSpPr>
            <p:cNvPr id="16" name="Elbow Connector 15"/>
            <p:cNvCxnSpPr>
              <a:stCxn id="2" idx="2"/>
              <a:endCxn id="9" idx="0"/>
            </p:cNvCxnSpPr>
            <p:nvPr/>
          </p:nvCxnSpPr>
          <p:spPr>
            <a:xfrm rot="5400000">
              <a:off x="5014663" y="736086"/>
              <a:ext cx="770859" cy="1800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" idx="2"/>
              <a:endCxn id="4" idx="0"/>
            </p:cNvCxnSpPr>
            <p:nvPr/>
          </p:nvCxnSpPr>
          <p:spPr>
            <a:xfrm rot="5400000">
              <a:off x="3466491" y="-812086"/>
              <a:ext cx="770859" cy="489654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2" idx="2"/>
              <a:endCxn id="3" idx="0"/>
            </p:cNvCxnSpPr>
            <p:nvPr/>
          </p:nvCxnSpPr>
          <p:spPr>
            <a:xfrm rot="16200000" flipH="1">
              <a:off x="6778859" y="772090"/>
              <a:ext cx="770859" cy="172819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7" idx="1"/>
            </p:cNvCxnSpPr>
            <p:nvPr/>
          </p:nvCxnSpPr>
          <p:spPr>
            <a:xfrm rot="16200000" flipH="1">
              <a:off x="4147340" y="3454388"/>
              <a:ext cx="993337" cy="288032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5" idx="2"/>
              <a:endCxn id="6" idx="0"/>
            </p:cNvCxnSpPr>
            <p:nvPr/>
          </p:nvCxnSpPr>
          <p:spPr>
            <a:xfrm rot="16200000" flipH="1">
              <a:off x="1871700" y="4167081"/>
              <a:ext cx="648072" cy="158417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5" idx="2"/>
              <a:endCxn id="10" idx="0"/>
            </p:cNvCxnSpPr>
            <p:nvPr/>
          </p:nvCxnSpPr>
          <p:spPr>
            <a:xfrm rot="5400000">
              <a:off x="287524" y="4167081"/>
              <a:ext cx="648072" cy="158417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" idx="2"/>
              <a:endCxn id="7" idx="0"/>
            </p:cNvCxnSpPr>
            <p:nvPr/>
          </p:nvCxnSpPr>
          <p:spPr>
            <a:xfrm>
              <a:off x="6300192" y="1250757"/>
              <a:ext cx="0" cy="23042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" idx="2"/>
              <a:endCxn id="5" idx="0"/>
            </p:cNvCxnSpPr>
            <p:nvPr/>
          </p:nvCxnSpPr>
          <p:spPr>
            <a:xfrm>
              <a:off x="1403648" y="3101736"/>
              <a:ext cx="0" cy="4532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8100392" y="4245150"/>
              <a:ext cx="2664296" cy="2520280"/>
              <a:chOff x="8100392" y="4254403"/>
              <a:chExt cx="2664296" cy="252028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26660" y="4403706"/>
                <a:ext cx="2411760" cy="2221674"/>
                <a:chOff x="8028385" y="4567842"/>
                <a:chExt cx="2411760" cy="2221674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8028385" y="4567842"/>
                  <a:ext cx="2411760" cy="50405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h</a:t>
                  </a:r>
                  <a:r>
                    <a:rPr lang="en-US" sz="1200" b="1" dirty="0" smtClean="0"/>
                    <a:t>elper_functions.py</a:t>
                  </a:r>
                  <a:endParaRPr lang="en-US" sz="1200" b="1" dirty="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28385" y="5140381"/>
                  <a:ext cx="2411760" cy="50405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column_functions.py</a:t>
                  </a:r>
                  <a:endParaRPr lang="en-US" sz="1200" b="1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8028385" y="5712920"/>
                  <a:ext cx="2411760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initialise_functions.py</a:t>
                  </a:r>
                  <a:endParaRPr lang="en-US" sz="1200" b="1" dirty="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028385" y="6285460"/>
                  <a:ext cx="2411760" cy="5040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converter_function.py</a:t>
                  </a:r>
                  <a:endParaRPr lang="en-US" sz="1200" b="1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8100392" y="4254403"/>
                <a:ext cx="2664296" cy="252028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79512" y="479129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 </a:t>
            </a:r>
            <a:r>
              <a:rPr lang="en-US" dirty="0" smtClean="0"/>
              <a:t>11, 2021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3478"/>
            <a:ext cx="857748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123478"/>
            <a:ext cx="1557099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203598"/>
            <a:ext cx="41764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28" y="2211710"/>
            <a:ext cx="81369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5576" y="4892087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4891" y="4895154"/>
            <a:ext cx="323108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5976" y="4892087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442868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Overview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92" y="1162948"/>
            <a:ext cx="197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ign Description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395" y="2571750"/>
            <a:ext cx="113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Part 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034" y="4245756"/>
            <a:ext cx="93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Library sheet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4562" y="4443958"/>
            <a:ext cx="265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Ontology sheets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976" y="3982293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Column Definition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 sheets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2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2021-06-11T13:59:32Z</dcterms:created>
  <dcterms:modified xsi:type="dcterms:W3CDTF">2021-06-11T14:00:14Z</dcterms:modified>
</cp:coreProperties>
</file>