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62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70" r:id="rId13"/>
    <p:sldId id="269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9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11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8B87-931F-0F48-BDB8-4235032D88C0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DB32-721E-364D-AAA6-259205ECB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559524" y="27836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36225" y="2419990"/>
            <a:ext cx="424498" cy="461665"/>
            <a:chOff x="2917611" y="3791800"/>
            <a:chExt cx="424498" cy="461665"/>
          </a:xfrm>
        </p:grpSpPr>
        <p:sp>
          <p:nvSpPr>
            <p:cNvPr id="11" name="Rectangle 1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57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486664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65299" y="2975772"/>
            <a:ext cx="4549003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52457" y="3421248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31584"/>
            <a:ext cx="8763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99" y="2058841"/>
            <a:ext cx="1059798" cy="1059798"/>
          </a:xfrm>
          <a:prstGeom prst="rect">
            <a:avLst/>
          </a:prstGeom>
        </p:spPr>
      </p:pic>
      <p:sp>
        <p:nvSpPr>
          <p:cNvPr id="7" name="Triangle 6"/>
          <p:cNvSpPr/>
          <p:nvPr/>
        </p:nvSpPr>
        <p:spPr>
          <a:xfrm rot="5400000">
            <a:off x="1959534" y="2746326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5400000">
            <a:off x="3555785" y="2749879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97" y="2392250"/>
            <a:ext cx="781768" cy="781768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015826" y="2783684"/>
            <a:ext cx="803309" cy="350140"/>
          </a:xfrm>
          <a:prstGeom prst="rightArrow">
            <a:avLst>
              <a:gd name="adj1" fmla="val 100000"/>
              <a:gd name="adj2" fmla="val 521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7001" y="3222577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761641" y="1589774"/>
            <a:ext cx="1511319" cy="875405"/>
          </a:xfrm>
          <a:prstGeom prst="bentConnector3">
            <a:avLst>
              <a:gd name="adj1" fmla="val 30709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/>
          <p:nvPr/>
        </p:nvCxnSpPr>
        <p:spPr>
          <a:xfrm rot="16200000" flipH="1">
            <a:off x="2576345" y="1650474"/>
            <a:ext cx="1517669" cy="760354"/>
          </a:xfrm>
          <a:prstGeom prst="bentConnector3">
            <a:avLst>
              <a:gd name="adj1" fmla="val 30790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94" y="376852"/>
            <a:ext cx="1305339" cy="130533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22406" y="81996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7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5"/>
          <p:cNvCxnSpPr/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iangle 9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12" name="Rectangle 11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Chord 14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98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/>
          <p:nvPr/>
        </p:nvCxnSpPr>
        <p:spPr>
          <a:xfrm rot="5400000">
            <a:off x="4023752" y="3078308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V="1">
            <a:off x="4716916" y="3606118"/>
            <a:ext cx="1278811" cy="135204"/>
          </a:xfrm>
          <a:prstGeom prst="bentConnector3">
            <a:avLst>
              <a:gd name="adj1" fmla="val 497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804728" y="2123459"/>
            <a:ext cx="4191000" cy="1183983"/>
            <a:chOff x="2387824" y="2155732"/>
            <a:chExt cx="4191000" cy="1183983"/>
          </a:xfrm>
        </p:grpSpPr>
        <p:sp>
          <p:nvSpPr>
            <p:cNvPr id="5" name="Rectangle 4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Arrow 6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Chord 7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ent Arrow 8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Left-Right-Up Arrow 9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8080" y="297038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J23101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04728" y="4002479"/>
            <a:ext cx="4191000" cy="1169836"/>
            <a:chOff x="2387824" y="3984532"/>
            <a:chExt cx="4191000" cy="1169836"/>
          </a:xfrm>
        </p:grpSpPr>
        <p:sp>
          <p:nvSpPr>
            <p:cNvPr id="13" name="Rectangle 12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Arrow 14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Chord 15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ent Arrow 16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Left-Right-Up Arrow 17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12556" y="4785036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cxnSp>
        <p:nvCxnSpPr>
          <p:cNvPr id="22" name="Elbow Connector 21"/>
          <p:cNvCxnSpPr/>
          <p:nvPr/>
        </p:nvCxnSpPr>
        <p:spPr>
          <a:xfrm rot="10800000" flipV="1">
            <a:off x="2541104" y="3560001"/>
            <a:ext cx="880356" cy="349390"/>
          </a:xfrm>
          <a:prstGeom prst="bentConnector3">
            <a:avLst>
              <a:gd name="adj1" fmla="val 101934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71905" y="3934792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6730299" y="3606117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46499" y="3314883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544198" y="3315302"/>
            <a:ext cx="424498" cy="461665"/>
            <a:chOff x="2917611" y="3791800"/>
            <a:chExt cx="424498" cy="461665"/>
          </a:xfrm>
        </p:grpSpPr>
        <p:sp>
          <p:nvSpPr>
            <p:cNvPr id="31" name="Rectangle 3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61" y="3381726"/>
            <a:ext cx="1018544" cy="1018544"/>
          </a:xfrm>
          <a:prstGeom prst="rect">
            <a:avLst/>
          </a:prstGeom>
        </p:spPr>
      </p:pic>
      <p:cxnSp>
        <p:nvCxnSpPr>
          <p:cNvPr id="41" name="Elbow Connector 40"/>
          <p:cNvCxnSpPr/>
          <p:nvPr/>
        </p:nvCxnSpPr>
        <p:spPr>
          <a:xfrm flipV="1">
            <a:off x="4720705" y="4037428"/>
            <a:ext cx="0" cy="589989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23"/>
          <p:cNvCxnSpPr/>
          <p:nvPr/>
        </p:nvCxnSpPr>
        <p:spPr>
          <a:xfrm>
            <a:off x="5166070" y="3876112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82270" y="3584878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81" y="2950228"/>
            <a:ext cx="1305339" cy="13053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107835" y="340763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GFP</a:t>
            </a:r>
          </a:p>
        </p:txBody>
      </p:sp>
    </p:spTree>
    <p:extLst>
      <p:ext uri="{BB962C8B-B14F-4D97-AF65-F5344CB8AC3E}">
        <p14:creationId xmlns:p14="http://schemas.microsoft.com/office/powerpoint/2010/main" val="71430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5">
            <a:extLst>
              <a:ext uri="{FF2B5EF4-FFF2-40B4-BE49-F238E27FC236}">
                <a16:creationId xmlns:a16="http://schemas.microsoft.com/office/drawing/2014/main" id="{2A43E461-E317-A642-89B4-3F4B105701A1}"/>
              </a:ext>
            </a:extLst>
          </p:cNvPr>
          <p:cNvCxnSpPr>
            <a:cxnSpLocks/>
            <a:endCxn id="48" idx="0"/>
          </p:cNvCxnSpPr>
          <p:nvPr/>
        </p:nvCxnSpPr>
        <p:spPr>
          <a:xfrm flipV="1">
            <a:off x="5062987" y="3567695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">
            <a:extLst>
              <a:ext uri="{FF2B5EF4-FFF2-40B4-BE49-F238E27FC236}">
                <a16:creationId xmlns:a16="http://schemas.microsoft.com/office/drawing/2014/main" id="{9516BA21-09D5-5644-9DD2-8DE7A76B85CF}"/>
              </a:ext>
            </a:extLst>
          </p:cNvPr>
          <p:cNvCxnSpPr>
            <a:cxnSpLocks/>
          </p:cNvCxnSpPr>
          <p:nvPr/>
        </p:nvCxnSpPr>
        <p:spPr>
          <a:xfrm flipV="1">
            <a:off x="2216343" y="3337618"/>
            <a:ext cx="2846644" cy="578944"/>
          </a:xfrm>
          <a:prstGeom prst="bentConnector3">
            <a:avLst>
              <a:gd name="adj1" fmla="val 203"/>
            </a:avLst>
          </a:prstGeom>
          <a:ln w="38100">
            <a:solidFill>
              <a:srgbClr val="00B05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89C31E-F65F-4241-AC06-62BF5C9B2D38}"/>
              </a:ext>
            </a:extLst>
          </p:cNvPr>
          <p:cNvGrpSpPr/>
          <p:nvPr/>
        </p:nvGrpSpPr>
        <p:grpSpPr>
          <a:xfrm>
            <a:off x="418555" y="3567695"/>
            <a:ext cx="8416471" cy="657557"/>
            <a:chOff x="139700" y="1207886"/>
            <a:chExt cx="12901942" cy="100799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5A3870B-444A-5F4E-80FA-B8773024D0B8}"/>
                </a:ext>
              </a:extLst>
            </p:cNvPr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917A04F-BC40-0D4F-9A57-FA7D39AC1F42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81C627AA-3F76-F04B-92DE-567D90B3EFA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ord 56">
                <a:extLst>
                  <a:ext uri="{FF2B5EF4-FFF2-40B4-BE49-F238E27FC236}">
                    <a16:creationId xmlns:a16="http://schemas.microsoft.com/office/drawing/2014/main" id="{8663337E-8A72-DE48-9183-9978C4A6D31F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0D418AB0-4906-9047-A2AB-F03444199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43826B47-E24A-5040-A7CA-D9BD7599F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98C8906-52B4-A244-A683-987CF14512C4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D62F02C-58B2-8342-A59E-1FD581EFE092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ight Arrow 50">
                <a:extLst>
                  <a:ext uri="{FF2B5EF4-FFF2-40B4-BE49-F238E27FC236}">
                    <a16:creationId xmlns:a16="http://schemas.microsoft.com/office/drawing/2014/main" id="{0BC79AB9-5F02-CF4D-BAA5-B70CE18C6DE9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Chord 51">
                <a:extLst>
                  <a:ext uri="{FF2B5EF4-FFF2-40B4-BE49-F238E27FC236}">
                    <a16:creationId xmlns:a16="http://schemas.microsoft.com/office/drawing/2014/main" id="{DF5DAA17-55CF-FE47-9044-3C74A78623E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4485FE26-161F-F443-9602-5625E6BF5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37A88FB-B12C-0043-80DF-838F227EB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EC957EB-5602-EA47-B4E0-361F61255011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1DCE4DB-405B-9844-B2A8-87C1FEF18061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ight Arrow 43">
                <a:extLst>
                  <a:ext uri="{FF2B5EF4-FFF2-40B4-BE49-F238E27FC236}">
                    <a16:creationId xmlns:a16="http://schemas.microsoft.com/office/drawing/2014/main" id="{70471480-113B-5F41-B890-397F0220BEBF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ord 46">
                <a:extLst>
                  <a:ext uri="{FF2B5EF4-FFF2-40B4-BE49-F238E27FC236}">
                    <a16:creationId xmlns:a16="http://schemas.microsoft.com/office/drawing/2014/main" id="{B0E35546-BED0-234C-BD6B-B509930AD09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111E9855-637C-DB49-B78B-964BAB561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2CFF538-DDB0-9148-A19F-19E05D325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AB42D5-551E-7445-86FF-82122E271894}"/>
              </a:ext>
            </a:extLst>
          </p:cNvPr>
          <p:cNvCxnSpPr>
            <a:cxnSpLocks/>
          </p:cNvCxnSpPr>
          <p:nvPr/>
        </p:nvCxnSpPr>
        <p:spPr>
          <a:xfrm>
            <a:off x="5797108" y="2864760"/>
            <a:ext cx="0" cy="355161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2DD59D8-755A-0A41-8879-F61CD6D7DEAB}"/>
              </a:ext>
            </a:extLst>
          </p:cNvPr>
          <p:cNvSpPr/>
          <p:nvPr/>
        </p:nvSpPr>
        <p:spPr>
          <a:xfrm>
            <a:off x="5658756" y="3187263"/>
            <a:ext cx="286167" cy="28616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F6930E80-F3F1-B64A-8499-770F44458DEC}"/>
              </a:ext>
            </a:extLst>
          </p:cNvPr>
          <p:cNvSpPr/>
          <p:nvPr/>
        </p:nvSpPr>
        <p:spPr>
          <a:xfrm rot="10800000">
            <a:off x="6416513" y="3462412"/>
            <a:ext cx="170960" cy="150757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8BEF8E5-C0AD-4842-A669-088D04FD6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08" y="2016748"/>
            <a:ext cx="1120399" cy="112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3708972" y="2958754"/>
            <a:ext cx="2527441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3996647" y="2783684"/>
            <a:ext cx="1741551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3A60-6596-CF41-8075-6FA9709A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856" y="2465041"/>
            <a:ext cx="548640" cy="548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D5F5B-DE26-1240-987C-733277D3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233" y="2457298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7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25924" y="3075784"/>
            <a:ext cx="4432076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22500" y="2974184"/>
            <a:ext cx="4864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762724" y="28344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40035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9946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5766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44900" y="2874388"/>
            <a:ext cx="210421" cy="317500"/>
            <a:chOff x="3644900" y="2874388"/>
            <a:chExt cx="210421" cy="3175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44900" y="28743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44900" y="31918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617672" y="293696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17672" y="2873816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8776" y="2886242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five-prime-sticky-restriction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36800"/>
            <a:ext cx="635000" cy="1270000"/>
          </a:xfrm>
          <a:prstGeom prst="rect">
            <a:avLst/>
          </a:prstGeom>
        </p:spPr>
      </p:pic>
      <p:pic>
        <p:nvPicPr>
          <p:cNvPr id="20" name="Picture 19" descr="three-prime-sticky-restriction-sit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3680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0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49040"/>
            <a:ext cx="635000" cy="1270000"/>
          </a:xfrm>
          <a:prstGeom prst="rect">
            <a:avLst/>
          </a:prstGeom>
        </p:spPr>
      </p:pic>
      <p:pic>
        <p:nvPicPr>
          <p:cNvPr id="22" name="Picture 21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4904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68" y="2391572"/>
            <a:ext cx="635000" cy="635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25" y="239612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2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6" y="240427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8999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158540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155700" y="2974184"/>
            <a:ext cx="3429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02" y="2148684"/>
            <a:ext cx="635000" cy="127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93900" y="2734472"/>
            <a:ext cx="457200" cy="457200"/>
            <a:chOff x="2345402" y="3408369"/>
            <a:chExt cx="457200" cy="457200"/>
          </a:xfrm>
        </p:grpSpPr>
        <p:sp>
          <p:nvSpPr>
            <p:cNvPr id="11" name="Rectangle 10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360151" y="2734472"/>
            <a:ext cx="457200" cy="457200"/>
            <a:chOff x="2345402" y="3408369"/>
            <a:chExt cx="457200" cy="457200"/>
          </a:xfrm>
        </p:grpSpPr>
        <p:sp>
          <p:nvSpPr>
            <p:cNvPr id="14" name="Rectangle 13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0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841500" y="2974184"/>
            <a:ext cx="4102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1300" y="2551208"/>
            <a:ext cx="1104900" cy="410276"/>
          </a:xfrm>
          <a:prstGeom prst="rect">
            <a:avLst/>
          </a:prstGeom>
          <a:solidFill>
            <a:srgbClr val="660066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88" y="1998929"/>
            <a:ext cx="635000" cy="635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136900" y="4150144"/>
            <a:ext cx="1143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hord 15"/>
          <p:cNvSpPr/>
          <p:nvPr/>
        </p:nvSpPr>
        <p:spPr>
          <a:xfrm>
            <a:off x="3355594" y="380000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35500" y="4150144"/>
            <a:ext cx="16129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03380" y="388012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b="1" dirty="0"/>
              <a:t>…</a:t>
            </a:r>
            <a:endParaRPr lang="en-US" sz="20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56200" y="2974184"/>
            <a:ext cx="1102980" cy="117596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136900" y="2974183"/>
            <a:ext cx="901699" cy="1175961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838700" y="397536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49" y="2384854"/>
            <a:ext cx="652451" cy="652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29" y="2032784"/>
            <a:ext cx="603432" cy="603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88" y="2366595"/>
            <a:ext cx="636373" cy="6363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89" y="2365175"/>
            <a:ext cx="636373" cy="636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2" y="2378427"/>
            <a:ext cx="656485" cy="656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92" y="3542394"/>
            <a:ext cx="667620" cy="667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93" y="3531710"/>
            <a:ext cx="678304" cy="6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6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6484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41500" y="2974184"/>
            <a:ext cx="23114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26484"/>
            <a:ext cx="635000" cy="1270000"/>
          </a:xfrm>
          <a:prstGeom prst="rect">
            <a:avLst/>
          </a:prstGeom>
        </p:spPr>
      </p:pic>
      <p:pic>
        <p:nvPicPr>
          <p:cNvPr id="14" name="Picture 13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30500" y="2351884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24</Words>
  <Application>Microsoft Macintosh PowerPoint</Application>
  <PresentationFormat>On-screen Show (4:3)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71</cp:revision>
  <dcterms:created xsi:type="dcterms:W3CDTF">2016-03-08T00:19:10Z</dcterms:created>
  <dcterms:modified xsi:type="dcterms:W3CDTF">2020-11-03T17:41:03Z</dcterms:modified>
</cp:coreProperties>
</file>