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708"/>
  </p:normalViewPr>
  <p:slideViewPr>
    <p:cSldViewPr snapToGrid="0" snapToObjects="1">
      <p:cViewPr varScale="1">
        <p:scale>
          <a:sx n="118" d="100"/>
          <a:sy n="118" d="100"/>
        </p:scale>
        <p:origin x="10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08448-E5C1-6044-9A1D-E68767CBF56D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E635C-C192-1544-AEBD-5E7ED9C0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6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E635C-C192-1544-AEBD-5E7ED9C03D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00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0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6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6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6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FFC8-011D-1246-B320-9C4FD100F423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FFC8-011D-1246-B320-9C4FD100F423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614A-F266-5C42-96D2-860615991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stCxn id="17" idx="0"/>
            <a:endCxn id="20" idx="0"/>
          </p:cNvCxnSpPr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100" y="609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" name="Triangle 1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9" name="Rectangle 8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Arrow 10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2" name="Chord 11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966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"/>
          <p:cNvCxnSpPr>
            <a:stCxn id="52" idx="0"/>
            <a:endCxn id="50" idx="2"/>
          </p:cNvCxnSpPr>
          <p:nvPr/>
        </p:nvCxnSpPr>
        <p:spPr>
          <a:xfrm rot="16200000" flipV="1">
            <a:off x="1665111" y="229624"/>
            <a:ext cx="584201" cy="2283951"/>
          </a:xfrm>
          <a:prstGeom prst="bentConnector3">
            <a:avLst>
              <a:gd name="adj1" fmla="val 7391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52258" y="4977553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90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7937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59828" y="3657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3607300"/>
            <a:ext cx="4140200" cy="546100"/>
          </a:xfrm>
          <a:prstGeom prst="rect">
            <a:avLst/>
          </a:prstGeom>
        </p:spPr>
      </p:pic>
      <p:pic>
        <p:nvPicPr>
          <p:cNvPr id="7" name="Picture 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2590799"/>
            <a:ext cx="4140200" cy="546100"/>
          </a:xfrm>
          <a:prstGeom prst="rect">
            <a:avLst/>
          </a:prstGeom>
        </p:spPr>
      </p:pic>
      <p:cxnSp>
        <p:nvCxnSpPr>
          <p:cNvPr id="8" name="Straight Arrow Connector 5"/>
          <p:cNvCxnSpPr>
            <a:stCxn id="20" idx="0"/>
            <a:endCxn id="17" idx="2"/>
          </p:cNvCxnSpPr>
          <p:nvPr/>
        </p:nvCxnSpPr>
        <p:spPr>
          <a:xfrm rot="16200000" flipV="1">
            <a:off x="1596754" y="2356874"/>
            <a:ext cx="520701" cy="2080751"/>
          </a:xfrm>
          <a:prstGeom prst="bentConnector3">
            <a:avLst>
              <a:gd name="adj1" fmla="val 42683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71677" y="29149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5"/>
          <p:cNvCxnSpPr/>
          <p:nvPr/>
        </p:nvCxnSpPr>
        <p:spPr>
          <a:xfrm rot="16200000" flipV="1">
            <a:off x="6086339" y="26785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52428" y="2879519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19875"/>
            <a:ext cx="4140200" cy="546100"/>
          </a:xfrm>
          <a:prstGeom prst="rect">
            <a:avLst/>
          </a:prstGeom>
        </p:spPr>
      </p:pic>
      <p:pic>
        <p:nvPicPr>
          <p:cNvPr id="31" name="Picture 30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90799"/>
            <a:ext cx="4140200" cy="546100"/>
          </a:xfrm>
          <a:prstGeom prst="rect">
            <a:avLst/>
          </a:prstGeom>
        </p:spPr>
      </p:pic>
      <p:cxnSp>
        <p:nvCxnSpPr>
          <p:cNvPr id="32" name="Straight Arrow Connector 5"/>
          <p:cNvCxnSpPr>
            <a:stCxn id="29" idx="2"/>
          </p:cNvCxnSpPr>
          <p:nvPr/>
        </p:nvCxnSpPr>
        <p:spPr>
          <a:xfrm rot="16200000" flipH="1">
            <a:off x="7019949" y="3271569"/>
            <a:ext cx="340260" cy="1"/>
          </a:xfrm>
          <a:prstGeom prst="bentConnector3">
            <a:avLst>
              <a:gd name="adj1" fmla="val 50000"/>
            </a:avLst>
          </a:prstGeom>
          <a:ln>
            <a:solidFill>
              <a:srgbClr val="008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71677" y="50096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5"/>
          <p:cNvCxnSpPr/>
          <p:nvPr/>
        </p:nvCxnSpPr>
        <p:spPr>
          <a:xfrm rot="16200000" flipV="1">
            <a:off x="6086339" y="4773194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052428" y="57522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689379"/>
            <a:ext cx="4140200" cy="546100"/>
          </a:xfrm>
          <a:prstGeom prst="rect">
            <a:avLst/>
          </a:prstGeom>
        </p:spPr>
      </p:pic>
      <p:pic>
        <p:nvPicPr>
          <p:cNvPr id="37" name="Picture 36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685453"/>
            <a:ext cx="4140200" cy="546100"/>
          </a:xfrm>
          <a:prstGeom prst="rect">
            <a:avLst/>
          </a:prstGeom>
        </p:spPr>
      </p:pic>
      <p:cxnSp>
        <p:nvCxnSpPr>
          <p:cNvPr id="38" name="Straight Arrow Connector 5"/>
          <p:cNvCxnSpPr>
            <a:stCxn id="39" idx="2"/>
            <a:endCxn id="33" idx="2"/>
          </p:cNvCxnSpPr>
          <p:nvPr/>
        </p:nvCxnSpPr>
        <p:spPr>
          <a:xfrm rot="5400000">
            <a:off x="6133580" y="4175223"/>
            <a:ext cx="32079" cy="2080581"/>
          </a:xfrm>
          <a:prstGeom prst="bentConnector3">
            <a:avLst>
              <a:gd name="adj1" fmla="val 1010565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27978" y="8381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7584" y="857578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"/>
          <p:cNvCxnSpPr/>
          <p:nvPr/>
        </p:nvCxnSpPr>
        <p:spPr>
          <a:xfrm rot="16200000" flipV="1">
            <a:off x="1792246" y="621140"/>
            <a:ext cx="129642" cy="2087761"/>
          </a:xfrm>
          <a:prstGeom prst="bentConnector3">
            <a:avLst>
              <a:gd name="adj1" fmla="val 276332"/>
            </a:avLst>
          </a:prstGeom>
          <a:ln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61535" y="16637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1562475"/>
            <a:ext cx="4140200" cy="546100"/>
          </a:xfrm>
          <a:prstGeom prst="rect">
            <a:avLst/>
          </a:prstGeom>
        </p:spPr>
      </p:pic>
      <p:pic>
        <p:nvPicPr>
          <p:cNvPr id="54" name="Picture 53" descr="1a-singlestran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7" y="533399"/>
            <a:ext cx="4140200" cy="5461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9700" y="165100"/>
            <a:ext cx="41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4a</a:t>
            </a:r>
          </a:p>
        </p:txBody>
      </p:sp>
    </p:spTree>
    <p:extLst>
      <p:ext uri="{BB962C8B-B14F-4D97-AF65-F5344CB8AC3E}">
        <p14:creationId xmlns:p14="http://schemas.microsoft.com/office/powerpoint/2010/main" val="17381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5157530" y="5524594"/>
            <a:ext cx="2187490" cy="569775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182325 w 2185313"/>
              <a:gd name="connsiteY0" fmla="*/ 0 h 569775"/>
              <a:gd name="connsiteX1" fmla="*/ 2185313 w 2185313"/>
              <a:gd name="connsiteY1" fmla="*/ 188622 h 569775"/>
              <a:gd name="connsiteX2" fmla="*/ 1000426 w 2185313"/>
              <a:gd name="connsiteY2" fmla="*/ 188622 h 569775"/>
              <a:gd name="connsiteX3" fmla="*/ 1000426 w 2185313"/>
              <a:gd name="connsiteY3" fmla="*/ 452694 h 569775"/>
              <a:gd name="connsiteX4" fmla="*/ 134665 w 2185313"/>
              <a:gd name="connsiteY4" fmla="*/ 447901 h 569775"/>
              <a:gd name="connsiteX5" fmla="*/ 0 w 2185313"/>
              <a:gd name="connsiteY5" fmla="*/ 569775 h 569775"/>
              <a:gd name="connsiteX0" fmla="*/ 2184502 w 2187490"/>
              <a:gd name="connsiteY0" fmla="*/ 0 h 569775"/>
              <a:gd name="connsiteX1" fmla="*/ 2187490 w 2187490"/>
              <a:gd name="connsiteY1" fmla="*/ 188622 h 569775"/>
              <a:gd name="connsiteX2" fmla="*/ 1002603 w 2187490"/>
              <a:gd name="connsiteY2" fmla="*/ 188622 h 569775"/>
              <a:gd name="connsiteX3" fmla="*/ 1002603 w 2187490"/>
              <a:gd name="connsiteY3" fmla="*/ 452694 h 569775"/>
              <a:gd name="connsiteX4" fmla="*/ 73 w 2187490"/>
              <a:gd name="connsiteY4" fmla="*/ 447901 h 569775"/>
              <a:gd name="connsiteX5" fmla="*/ 2177 w 2187490"/>
              <a:gd name="connsiteY5" fmla="*/ 569775 h 56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87490" h="569775">
                <a:moveTo>
                  <a:pt x="2184502" y="0"/>
                </a:moveTo>
                <a:lnTo>
                  <a:pt x="2187490" y="188622"/>
                </a:lnTo>
                <a:lnTo>
                  <a:pt x="1002603" y="188622"/>
                </a:lnTo>
                <a:lnTo>
                  <a:pt x="1002603" y="452694"/>
                </a:lnTo>
                <a:lnTo>
                  <a:pt x="73" y="447901"/>
                </a:lnTo>
                <a:cubicBezTo>
                  <a:pt x="-528" y="487223"/>
                  <a:pt x="2778" y="530453"/>
                  <a:pt x="2177" y="569775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14678" y="648287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604368" y="451032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026827" y="5304586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stCxn id="13" idx="0"/>
            <a:endCxn id="58" idx="2"/>
          </p:cNvCxnSpPr>
          <p:nvPr/>
        </p:nvCxnSpPr>
        <p:spPr>
          <a:xfrm rot="16200000" flipV="1">
            <a:off x="5780220" y="4910766"/>
            <a:ext cx="956369" cy="2187851"/>
          </a:xfrm>
          <a:prstGeom prst="bentConnector3">
            <a:avLst>
              <a:gd name="adj1" fmla="val 679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069228" y="552459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39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4c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058276" y="610040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8786" y="1898582"/>
            <a:ext cx="2818373" cy="1350991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954606"/>
              <a:gd name="connsiteX1" fmla="*/ 2052452 w 2052452"/>
              <a:gd name="connsiteY1" fmla="*/ 577361 h 954606"/>
              <a:gd name="connsiteX2" fmla="*/ 867565 w 2052452"/>
              <a:gd name="connsiteY2" fmla="*/ 577361 h 954606"/>
              <a:gd name="connsiteX3" fmla="*/ 867565 w 2052452"/>
              <a:gd name="connsiteY3" fmla="*/ 841433 h 954606"/>
              <a:gd name="connsiteX4" fmla="*/ 1804 w 2052452"/>
              <a:gd name="connsiteY4" fmla="*/ 836640 h 954606"/>
              <a:gd name="connsiteX5" fmla="*/ 0 w 2052452"/>
              <a:gd name="connsiteY5" fmla="*/ 954606 h 954606"/>
              <a:gd name="connsiteX0" fmla="*/ 2049464 w 2052452"/>
              <a:gd name="connsiteY0" fmla="*/ 226032 h 1180638"/>
              <a:gd name="connsiteX1" fmla="*/ 2052452 w 2052452"/>
              <a:gd name="connsiteY1" fmla="*/ 0 h 1180638"/>
              <a:gd name="connsiteX2" fmla="*/ 867565 w 2052452"/>
              <a:gd name="connsiteY2" fmla="*/ 803393 h 1180638"/>
              <a:gd name="connsiteX3" fmla="*/ 867565 w 2052452"/>
              <a:gd name="connsiteY3" fmla="*/ 1067465 h 1180638"/>
              <a:gd name="connsiteX4" fmla="*/ 1804 w 2052452"/>
              <a:gd name="connsiteY4" fmla="*/ 1062672 h 1180638"/>
              <a:gd name="connsiteX5" fmla="*/ 0 w 2052452"/>
              <a:gd name="connsiteY5" fmla="*/ 1180638 h 1180638"/>
              <a:gd name="connsiteX0" fmla="*/ 2451854 w 2454842"/>
              <a:gd name="connsiteY0" fmla="*/ 226032 h 1180638"/>
              <a:gd name="connsiteX1" fmla="*/ 2454842 w 2454842"/>
              <a:gd name="connsiteY1" fmla="*/ 0 h 1180638"/>
              <a:gd name="connsiteX2" fmla="*/ 1269955 w 2454842"/>
              <a:gd name="connsiteY2" fmla="*/ 803393 h 1180638"/>
              <a:gd name="connsiteX3" fmla="*/ 0 w 2454842"/>
              <a:gd name="connsiteY3" fmla="*/ 1080423 h 1180638"/>
              <a:gd name="connsiteX4" fmla="*/ 404194 w 2454842"/>
              <a:gd name="connsiteY4" fmla="*/ 1062672 h 1180638"/>
              <a:gd name="connsiteX5" fmla="*/ 402390 w 2454842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38876 w 2493718"/>
              <a:gd name="connsiteY3" fmla="*/ 1080423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490730 w 2493718"/>
              <a:gd name="connsiteY0" fmla="*/ 226032 h 1180638"/>
              <a:gd name="connsiteX1" fmla="*/ 2493718 w 2493718"/>
              <a:gd name="connsiteY1" fmla="*/ 0 h 1180638"/>
              <a:gd name="connsiteX2" fmla="*/ 0 w 2493718"/>
              <a:gd name="connsiteY2" fmla="*/ 12958 h 1180638"/>
              <a:gd name="connsiteX3" fmla="*/ 0 w 2493718"/>
              <a:gd name="connsiteY3" fmla="*/ 1067465 h 1180638"/>
              <a:gd name="connsiteX4" fmla="*/ 443070 w 2493718"/>
              <a:gd name="connsiteY4" fmla="*/ 1062672 h 1180638"/>
              <a:gd name="connsiteX5" fmla="*/ 441266 w 2493718"/>
              <a:gd name="connsiteY5" fmla="*/ 1180638 h 1180638"/>
              <a:gd name="connsiteX0" fmla="*/ 2689117 w 2689117"/>
              <a:gd name="connsiteY0" fmla="*/ 525955 h 1180638"/>
              <a:gd name="connsiteX1" fmla="*/ 2493718 w 2689117"/>
              <a:gd name="connsiteY1" fmla="*/ 0 h 1180638"/>
              <a:gd name="connsiteX2" fmla="*/ 0 w 2689117"/>
              <a:gd name="connsiteY2" fmla="*/ 12958 h 1180638"/>
              <a:gd name="connsiteX3" fmla="*/ 0 w 2689117"/>
              <a:gd name="connsiteY3" fmla="*/ 1067465 h 1180638"/>
              <a:gd name="connsiteX4" fmla="*/ 443070 w 2689117"/>
              <a:gd name="connsiteY4" fmla="*/ 1062672 h 1180638"/>
              <a:gd name="connsiteX5" fmla="*/ 441266 w 2689117"/>
              <a:gd name="connsiteY5" fmla="*/ 1180638 h 1180638"/>
              <a:gd name="connsiteX0" fmla="*/ 2689117 w 2689117"/>
              <a:gd name="connsiteY0" fmla="*/ 516583 h 1171266"/>
              <a:gd name="connsiteX1" fmla="*/ 2681084 w 2689117"/>
              <a:gd name="connsiteY1" fmla="*/ 0 h 1171266"/>
              <a:gd name="connsiteX2" fmla="*/ 0 w 2689117"/>
              <a:gd name="connsiteY2" fmla="*/ 3586 h 1171266"/>
              <a:gd name="connsiteX3" fmla="*/ 0 w 2689117"/>
              <a:gd name="connsiteY3" fmla="*/ 1058093 h 1171266"/>
              <a:gd name="connsiteX4" fmla="*/ 443070 w 2689117"/>
              <a:gd name="connsiteY4" fmla="*/ 1053300 h 1171266"/>
              <a:gd name="connsiteX5" fmla="*/ 441266 w 2689117"/>
              <a:gd name="connsiteY5" fmla="*/ 1171266 h 1171266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98388 w 2887505"/>
              <a:gd name="connsiteY3" fmla="*/ 1063879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  <a:gd name="connsiteX0" fmla="*/ 2887505 w 2887505"/>
              <a:gd name="connsiteY0" fmla="*/ 522369 h 1177052"/>
              <a:gd name="connsiteX1" fmla="*/ 2879472 w 2887505"/>
              <a:gd name="connsiteY1" fmla="*/ 5786 h 1177052"/>
              <a:gd name="connsiteX2" fmla="*/ 0 w 2887505"/>
              <a:gd name="connsiteY2" fmla="*/ 0 h 1177052"/>
              <a:gd name="connsiteX3" fmla="*/ 11022 w 2887505"/>
              <a:gd name="connsiteY3" fmla="*/ 1054506 h 1177052"/>
              <a:gd name="connsiteX4" fmla="*/ 641458 w 2887505"/>
              <a:gd name="connsiteY4" fmla="*/ 1059086 h 1177052"/>
              <a:gd name="connsiteX5" fmla="*/ 639654 w 2887505"/>
              <a:gd name="connsiteY5" fmla="*/ 1177052 h 117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7505" h="1177052">
                <a:moveTo>
                  <a:pt x="2887505" y="522369"/>
                </a:moveTo>
                <a:lnTo>
                  <a:pt x="2879472" y="5786"/>
                </a:lnTo>
                <a:lnTo>
                  <a:pt x="0" y="0"/>
                </a:lnTo>
                <a:lnTo>
                  <a:pt x="11022" y="1054506"/>
                </a:lnTo>
                <a:lnTo>
                  <a:pt x="641458" y="1059086"/>
                </a:lnTo>
                <a:cubicBezTo>
                  <a:pt x="640857" y="1098408"/>
                  <a:pt x="640255" y="1137730"/>
                  <a:pt x="639654" y="1177052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14895" y="368534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184" y="25145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5"/>
          <p:cNvCxnSpPr>
            <a:stCxn id="27" idx="0"/>
            <a:endCxn id="28" idx="2"/>
          </p:cNvCxnSpPr>
          <p:nvPr/>
        </p:nvCxnSpPr>
        <p:spPr>
          <a:xfrm rot="16200000" flipV="1">
            <a:off x="1344730" y="2177527"/>
            <a:ext cx="948923" cy="2066711"/>
          </a:xfrm>
          <a:prstGeom prst="bentConnector3">
            <a:avLst>
              <a:gd name="adj1" fmla="val 69272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4886" y="274244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980" y="325951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5173963" y="2743516"/>
            <a:ext cx="2171058" cy="575659"/>
          </a:xfrm>
          <a:custGeom>
            <a:avLst/>
            <a:gdLst>
              <a:gd name="connsiteX0" fmla="*/ 2062037 w 2074610"/>
              <a:gd name="connsiteY0" fmla="*/ 0 h 565867"/>
              <a:gd name="connsiteX1" fmla="*/ 2074610 w 2074610"/>
              <a:gd name="connsiteY1" fmla="*/ 188622 h 565867"/>
              <a:gd name="connsiteX2" fmla="*/ 880138 w 2074610"/>
              <a:gd name="connsiteY2" fmla="*/ 188622 h 565867"/>
              <a:gd name="connsiteX3" fmla="*/ 880138 w 2074610"/>
              <a:gd name="connsiteY3" fmla="*/ 452694 h 565867"/>
              <a:gd name="connsiteX4" fmla="*/ 0 w 2074610"/>
              <a:gd name="connsiteY4" fmla="*/ 452694 h 565867"/>
              <a:gd name="connsiteX5" fmla="*/ 12573 w 2074610"/>
              <a:gd name="connsiteY5" fmla="*/ 565867 h 565867"/>
              <a:gd name="connsiteX0" fmla="*/ 2062037 w 2065025"/>
              <a:gd name="connsiteY0" fmla="*/ 0 h 565867"/>
              <a:gd name="connsiteX1" fmla="*/ 2065025 w 2065025"/>
              <a:gd name="connsiteY1" fmla="*/ 188622 h 565867"/>
              <a:gd name="connsiteX2" fmla="*/ 880138 w 2065025"/>
              <a:gd name="connsiteY2" fmla="*/ 188622 h 565867"/>
              <a:gd name="connsiteX3" fmla="*/ 880138 w 2065025"/>
              <a:gd name="connsiteY3" fmla="*/ 452694 h 565867"/>
              <a:gd name="connsiteX4" fmla="*/ 0 w 2065025"/>
              <a:gd name="connsiteY4" fmla="*/ 452694 h 565867"/>
              <a:gd name="connsiteX5" fmla="*/ 12573 w 2065025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1389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40786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7565 w 2052452"/>
              <a:gd name="connsiteY3" fmla="*/ 452694 h 565867"/>
              <a:gd name="connsiteX4" fmla="*/ 1804 w 2052452"/>
              <a:gd name="connsiteY4" fmla="*/ 447901 h 565867"/>
              <a:gd name="connsiteX5" fmla="*/ 0 w 2052452"/>
              <a:gd name="connsiteY5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7565 w 2052452"/>
              <a:gd name="connsiteY4" fmla="*/ 452694 h 565867"/>
              <a:gd name="connsiteX5" fmla="*/ 1804 w 2052452"/>
              <a:gd name="connsiteY5" fmla="*/ 447901 h 565867"/>
              <a:gd name="connsiteX6" fmla="*/ 0 w 2052452"/>
              <a:gd name="connsiteY6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56594 w 2052452"/>
              <a:gd name="connsiteY4" fmla="*/ 375995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2501 w 2052452"/>
              <a:gd name="connsiteY3" fmla="*/ 240134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049464 w 2052452"/>
              <a:gd name="connsiteY0" fmla="*/ 0 h 565867"/>
              <a:gd name="connsiteX1" fmla="*/ 2052452 w 2052452"/>
              <a:gd name="connsiteY1" fmla="*/ 188622 h 565867"/>
              <a:gd name="connsiteX2" fmla="*/ 867565 w 2052452"/>
              <a:gd name="connsiteY2" fmla="*/ 188622 h 565867"/>
              <a:gd name="connsiteX3" fmla="*/ 868851 w 2052452"/>
              <a:gd name="connsiteY3" fmla="*/ 243309 h 565867"/>
              <a:gd name="connsiteX4" fmla="*/ 862944 w 2052452"/>
              <a:gd name="connsiteY4" fmla="*/ 379170 h 565867"/>
              <a:gd name="connsiteX5" fmla="*/ 867565 w 2052452"/>
              <a:gd name="connsiteY5" fmla="*/ 452694 h 565867"/>
              <a:gd name="connsiteX6" fmla="*/ 1804 w 2052452"/>
              <a:gd name="connsiteY6" fmla="*/ 447901 h 565867"/>
              <a:gd name="connsiteX7" fmla="*/ 0 w 2052452"/>
              <a:gd name="connsiteY7" fmla="*/ 565867 h 565867"/>
              <a:gd name="connsiteX0" fmla="*/ 2187510 w 2190498"/>
              <a:gd name="connsiteY0" fmla="*/ 0 h 565867"/>
              <a:gd name="connsiteX1" fmla="*/ 2190498 w 2190498"/>
              <a:gd name="connsiteY1" fmla="*/ 188622 h 565867"/>
              <a:gd name="connsiteX2" fmla="*/ 1005611 w 2190498"/>
              <a:gd name="connsiteY2" fmla="*/ 188622 h 565867"/>
              <a:gd name="connsiteX3" fmla="*/ 1006897 w 2190498"/>
              <a:gd name="connsiteY3" fmla="*/ 243309 h 565867"/>
              <a:gd name="connsiteX4" fmla="*/ 1000990 w 2190498"/>
              <a:gd name="connsiteY4" fmla="*/ 379170 h 565867"/>
              <a:gd name="connsiteX5" fmla="*/ 1005611 w 2190498"/>
              <a:gd name="connsiteY5" fmla="*/ 452694 h 565867"/>
              <a:gd name="connsiteX6" fmla="*/ 1 w 2190498"/>
              <a:gd name="connsiteY6" fmla="*/ 447901 h 565867"/>
              <a:gd name="connsiteX7" fmla="*/ 138046 w 2190498"/>
              <a:gd name="connsiteY7" fmla="*/ 565867 h 565867"/>
              <a:gd name="connsiteX0" fmla="*/ 2187534 w 2190522"/>
              <a:gd name="connsiteY0" fmla="*/ 0 h 587382"/>
              <a:gd name="connsiteX1" fmla="*/ 2190522 w 2190522"/>
              <a:gd name="connsiteY1" fmla="*/ 188622 h 587382"/>
              <a:gd name="connsiteX2" fmla="*/ 1005635 w 2190522"/>
              <a:gd name="connsiteY2" fmla="*/ 188622 h 587382"/>
              <a:gd name="connsiteX3" fmla="*/ 1006921 w 2190522"/>
              <a:gd name="connsiteY3" fmla="*/ 243309 h 587382"/>
              <a:gd name="connsiteX4" fmla="*/ 1001014 w 2190522"/>
              <a:gd name="connsiteY4" fmla="*/ 379170 h 587382"/>
              <a:gd name="connsiteX5" fmla="*/ 1005635 w 2190522"/>
              <a:gd name="connsiteY5" fmla="*/ 452694 h 587382"/>
              <a:gd name="connsiteX6" fmla="*/ 25 w 2190522"/>
              <a:gd name="connsiteY6" fmla="*/ 447901 h 587382"/>
              <a:gd name="connsiteX7" fmla="*/ 8978 w 2190522"/>
              <a:gd name="connsiteY7" fmla="*/ 587382 h 587382"/>
              <a:gd name="connsiteX0" fmla="*/ 2178556 w 2181544"/>
              <a:gd name="connsiteY0" fmla="*/ 0 h 587382"/>
              <a:gd name="connsiteX1" fmla="*/ 2181544 w 2181544"/>
              <a:gd name="connsiteY1" fmla="*/ 188622 h 587382"/>
              <a:gd name="connsiteX2" fmla="*/ 996657 w 2181544"/>
              <a:gd name="connsiteY2" fmla="*/ 188622 h 587382"/>
              <a:gd name="connsiteX3" fmla="*/ 997943 w 2181544"/>
              <a:gd name="connsiteY3" fmla="*/ 243309 h 587382"/>
              <a:gd name="connsiteX4" fmla="*/ 992036 w 2181544"/>
              <a:gd name="connsiteY4" fmla="*/ 379170 h 587382"/>
              <a:gd name="connsiteX5" fmla="*/ 996657 w 2181544"/>
              <a:gd name="connsiteY5" fmla="*/ 452694 h 587382"/>
              <a:gd name="connsiteX6" fmla="*/ 10586 w 2181544"/>
              <a:gd name="connsiteY6" fmla="*/ 447901 h 587382"/>
              <a:gd name="connsiteX7" fmla="*/ 0 w 2181544"/>
              <a:gd name="connsiteY7" fmla="*/ 587382 h 587382"/>
              <a:gd name="connsiteX0" fmla="*/ 2168070 w 2171058"/>
              <a:gd name="connsiteY0" fmla="*/ 0 h 575659"/>
              <a:gd name="connsiteX1" fmla="*/ 2171058 w 2171058"/>
              <a:gd name="connsiteY1" fmla="*/ 188622 h 575659"/>
              <a:gd name="connsiteX2" fmla="*/ 986171 w 2171058"/>
              <a:gd name="connsiteY2" fmla="*/ 188622 h 575659"/>
              <a:gd name="connsiteX3" fmla="*/ 987457 w 2171058"/>
              <a:gd name="connsiteY3" fmla="*/ 243309 h 575659"/>
              <a:gd name="connsiteX4" fmla="*/ 981550 w 2171058"/>
              <a:gd name="connsiteY4" fmla="*/ 379170 h 575659"/>
              <a:gd name="connsiteX5" fmla="*/ 986171 w 2171058"/>
              <a:gd name="connsiteY5" fmla="*/ 452694 h 575659"/>
              <a:gd name="connsiteX6" fmla="*/ 100 w 2171058"/>
              <a:gd name="connsiteY6" fmla="*/ 447901 h 575659"/>
              <a:gd name="connsiteX7" fmla="*/ 1237 w 2171058"/>
              <a:gd name="connsiteY7" fmla="*/ 575659 h 57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1058" h="575659">
                <a:moveTo>
                  <a:pt x="2168070" y="0"/>
                </a:moveTo>
                <a:lnTo>
                  <a:pt x="2171058" y="188622"/>
                </a:lnTo>
                <a:lnTo>
                  <a:pt x="986171" y="188622"/>
                </a:lnTo>
                <a:cubicBezTo>
                  <a:pt x="986600" y="206851"/>
                  <a:pt x="987028" y="225080"/>
                  <a:pt x="987457" y="243309"/>
                </a:cubicBezTo>
                <a:cubicBezTo>
                  <a:pt x="1036288" y="301296"/>
                  <a:pt x="1050194" y="305308"/>
                  <a:pt x="981550" y="379170"/>
                </a:cubicBezTo>
                <a:lnTo>
                  <a:pt x="986171" y="452694"/>
                </a:lnTo>
                <a:lnTo>
                  <a:pt x="100" y="447901"/>
                </a:lnTo>
                <a:cubicBezTo>
                  <a:pt x="-501" y="487223"/>
                  <a:pt x="1838" y="536337"/>
                  <a:pt x="1237" y="575659"/>
                </a:cubicBezTo>
              </a:path>
            </a:pathLst>
          </a:cu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214678" y="3691365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034642" y="252052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5"/>
          <p:cNvCxnSpPr>
            <a:stCxn id="35" idx="0"/>
            <a:endCxn id="36" idx="2"/>
          </p:cNvCxnSpPr>
          <p:nvPr/>
        </p:nvCxnSpPr>
        <p:spPr>
          <a:xfrm rot="16200000" flipV="1">
            <a:off x="5787849" y="2126885"/>
            <a:ext cx="948924" cy="2180036"/>
          </a:xfrm>
          <a:prstGeom prst="bentConnector3">
            <a:avLst>
              <a:gd name="adj1" fmla="val 67296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081344" y="2748461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081722" y="3308523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66785" y="142323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6155" y="1423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26083" y="1952565"/>
            <a:ext cx="4196538" cy="1003545"/>
            <a:chOff x="2569133" y="413397"/>
            <a:chExt cx="4196538" cy="1003545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ight Arrow 46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8" name="Chord 4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52" name="Group 51"/>
          <p:cNvGrpSpPr/>
          <p:nvPr/>
        </p:nvGrpSpPr>
        <p:grpSpPr>
          <a:xfrm>
            <a:off x="126083" y="3157616"/>
            <a:ext cx="4196538" cy="1003545"/>
            <a:chOff x="2569133" y="413397"/>
            <a:chExt cx="4196538" cy="1003545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ight Arrow 5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Chord 5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60" name="Group 59"/>
          <p:cNvGrpSpPr/>
          <p:nvPr/>
        </p:nvGrpSpPr>
        <p:grpSpPr>
          <a:xfrm>
            <a:off x="4648566" y="1952565"/>
            <a:ext cx="4196538" cy="1003545"/>
            <a:chOff x="2569133" y="413397"/>
            <a:chExt cx="4196538" cy="1003545"/>
          </a:xfrm>
        </p:grpSpPr>
        <p:cxnSp>
          <p:nvCxnSpPr>
            <p:cNvPr id="64" name="Straight Connector 6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68" name="Chord 67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4648566" y="3157616"/>
            <a:ext cx="4196538" cy="1003545"/>
            <a:chOff x="2569133" y="413397"/>
            <a:chExt cx="4196538" cy="1003545"/>
          </a:xfrm>
        </p:grpSpPr>
        <p:cxnSp>
          <p:nvCxnSpPr>
            <p:cNvPr id="72" name="Straight Connector 71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ight Arrow 72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74" name="Chord 73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4643028" y="4741092"/>
            <a:ext cx="4196538" cy="1003545"/>
            <a:chOff x="2569133" y="413397"/>
            <a:chExt cx="4196538" cy="1003545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ight Arrow 78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0" name="Chord 79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4643028" y="5946143"/>
            <a:ext cx="4196538" cy="1003545"/>
            <a:chOff x="2569133" y="413397"/>
            <a:chExt cx="4196538" cy="1003545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6" name="Chord 85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1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61989" y="1044977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15345" y="814900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05745" y="1045822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17557" y="1044977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00" name="Straight Arrow Connector 5">
            <a:extLst>
              <a:ext uri="{FF2B5EF4-FFF2-40B4-BE49-F238E27FC236}">
                <a16:creationId xmlns:a16="http://schemas.microsoft.com/office/drawing/2014/main" id="{B615DD8E-7FDB-8047-883B-B84791D1CE38}"/>
              </a:ext>
            </a:extLst>
          </p:cNvPr>
          <p:cNvCxnSpPr>
            <a:cxnSpLocks/>
            <a:endCxn id="110" idx="0"/>
          </p:cNvCxnSpPr>
          <p:nvPr/>
        </p:nvCxnSpPr>
        <p:spPr>
          <a:xfrm flipV="1">
            <a:off x="2211732" y="2372809"/>
            <a:ext cx="4285650" cy="352844"/>
          </a:xfrm>
          <a:prstGeom prst="bentConnector4">
            <a:avLst>
              <a:gd name="adj1" fmla="val -243"/>
              <a:gd name="adj2" fmla="val 16478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5">
            <a:extLst>
              <a:ext uri="{FF2B5EF4-FFF2-40B4-BE49-F238E27FC236}">
                <a16:creationId xmlns:a16="http://schemas.microsoft.com/office/drawing/2014/main" id="{4C09815B-3EE0-1E42-BDE9-3E751BD1C937}"/>
              </a:ext>
            </a:extLst>
          </p:cNvPr>
          <p:cNvCxnSpPr>
            <a:cxnSpLocks/>
          </p:cNvCxnSpPr>
          <p:nvPr/>
        </p:nvCxnSpPr>
        <p:spPr>
          <a:xfrm flipH="1">
            <a:off x="3667826" y="2143859"/>
            <a:ext cx="1" cy="24501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1A71C4A-B21D-8644-ACD9-D5A5015D8562}"/>
              </a:ext>
            </a:extLst>
          </p:cNvPr>
          <p:cNvCxnSpPr/>
          <p:nvPr/>
        </p:nvCxnSpPr>
        <p:spPr>
          <a:xfrm>
            <a:off x="6402132" y="2373654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4A47212-2ADF-6F45-825A-5EAC67B77947}"/>
              </a:ext>
            </a:extLst>
          </p:cNvPr>
          <p:cNvGrpSpPr/>
          <p:nvPr/>
        </p:nvGrpSpPr>
        <p:grpSpPr>
          <a:xfrm>
            <a:off x="413944" y="2372809"/>
            <a:ext cx="8416471" cy="657557"/>
            <a:chOff x="139700" y="1207886"/>
            <a:chExt cx="12901942" cy="1007995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FDB2013-A987-7E4A-AAD5-6A0CB366C726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3AE463C-99F9-644E-8383-7A7D48784BE3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ight Arrow 117">
                <a:extLst>
                  <a:ext uri="{FF2B5EF4-FFF2-40B4-BE49-F238E27FC236}">
                    <a16:creationId xmlns:a16="http://schemas.microsoft.com/office/drawing/2014/main" id="{443EB395-59BA-6B4D-8ABB-0238E4BEB660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82B696A9-70C7-DE4F-ACDB-F8DBDD5F918D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A953FAEB-E9AF-9941-BEB3-C390B7F57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74E464F8-578C-514A-9BEC-A2048D36E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D3B6AD7-E5DD-8443-813A-0DB02984445F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EFDC9A0-17FD-334D-AC3D-D7E48D0FCC0F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Right Arrow 112">
                <a:extLst>
                  <a:ext uri="{FF2B5EF4-FFF2-40B4-BE49-F238E27FC236}">
                    <a16:creationId xmlns:a16="http://schemas.microsoft.com/office/drawing/2014/main" id="{7C3DDD25-9111-0A43-8892-E4E1AE84F703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0070C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Chord 113">
                <a:extLst>
                  <a:ext uri="{FF2B5EF4-FFF2-40B4-BE49-F238E27FC236}">
                    <a16:creationId xmlns:a16="http://schemas.microsoft.com/office/drawing/2014/main" id="{24AFED68-1A41-1D44-8335-55EFE0DD2581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C4E68DC2-7423-A948-8368-354A6DFA9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F0EAC22B-8E11-9444-B1F5-4DF046DA1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7031CDB-EFC9-5F47-ACBD-1052671F547C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ED13EAF-0BFA-2D47-9C02-B074C5E360C5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Right Arrow 107">
                <a:extLst>
                  <a:ext uri="{FF2B5EF4-FFF2-40B4-BE49-F238E27FC236}">
                    <a16:creationId xmlns:a16="http://schemas.microsoft.com/office/drawing/2014/main" id="{27C6CFAD-571A-914C-B20E-4D48A59567F4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Chord 108">
                <a:extLst>
                  <a:ext uri="{FF2B5EF4-FFF2-40B4-BE49-F238E27FC236}">
                    <a16:creationId xmlns:a16="http://schemas.microsoft.com/office/drawing/2014/main" id="{65490B7F-87CF-B14F-8B42-08644C14B7EE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45C712BE-14CF-834B-ADE5-DB4BAC280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A9A82650-40A7-6E46-8C8D-9665F417A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2F6C4AE-E94B-2A4E-A49F-A555775D9750}"/>
              </a:ext>
            </a:extLst>
          </p:cNvPr>
          <p:cNvCxnSpPr/>
          <p:nvPr/>
        </p:nvCxnSpPr>
        <p:spPr>
          <a:xfrm>
            <a:off x="3567351" y="2375119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49680121-DA54-CB43-8878-D9E17BB6C4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682084" y="3681929"/>
            <a:ext cx="951389" cy="95138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9DCACEC-AFFC-BF4D-BF53-DC1012E810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8353" y="4863469"/>
            <a:ext cx="881743" cy="881743"/>
          </a:xfrm>
          <a:prstGeom prst="rect">
            <a:avLst/>
          </a:prstGeom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2892496" y="4593771"/>
            <a:ext cx="234913" cy="23491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5ABCA0A-8BD9-1B43-BDB1-F8ADDD6B9DD6}"/>
              </a:ext>
            </a:extLst>
          </p:cNvPr>
          <p:cNvGrpSpPr/>
          <p:nvPr/>
        </p:nvGrpSpPr>
        <p:grpSpPr>
          <a:xfrm>
            <a:off x="3708059" y="4235532"/>
            <a:ext cx="951389" cy="951389"/>
            <a:chOff x="3677842" y="4194807"/>
            <a:chExt cx="951389" cy="951389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7F085B7-6C0B-DA4B-AC9B-D1ACA26D39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8F00EC9-A535-1E43-BA3F-A27E5FDB5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2403673" y="4277733"/>
            <a:ext cx="523225" cy="350440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2D6D5F6-5763-5C43-85A8-03F578A0E862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2403673" y="4794282"/>
            <a:ext cx="523225" cy="349095"/>
          </a:xfrm>
          <a:prstGeom prst="line">
            <a:avLst/>
          </a:prstGeom>
          <a:ln w="28575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1ED7247-3F8E-F149-9366-371B5A3D0201}"/>
              </a:ext>
            </a:extLst>
          </p:cNvPr>
          <p:cNvCxnSpPr>
            <a:cxnSpLocks/>
            <a:stCxn id="126" idx="1"/>
            <a:endCxn id="124" idx="6"/>
          </p:cNvCxnSpPr>
          <p:nvPr/>
        </p:nvCxnSpPr>
        <p:spPr>
          <a:xfrm flipH="1">
            <a:off x="3127409" y="4702506"/>
            <a:ext cx="592407" cy="8722"/>
          </a:xfrm>
          <a:prstGeom prst="line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F942D285-6BCB-7F4F-B35A-CFBAE3FAED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7170662" y="3641662"/>
            <a:ext cx="951389" cy="951389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7DD0C5D-8AA4-2F42-BB5E-74196DBE5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689" y="4688421"/>
            <a:ext cx="881743" cy="881743"/>
          </a:xfrm>
          <a:prstGeom prst="rect">
            <a:avLst/>
          </a:prstGeom>
        </p:spPr>
      </p:pic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7BAA2FD-E061-B347-8091-0EFD96FAED8E}"/>
              </a:ext>
            </a:extLst>
          </p:cNvPr>
          <p:cNvGrpSpPr/>
          <p:nvPr/>
        </p:nvGrpSpPr>
        <p:grpSpPr>
          <a:xfrm>
            <a:off x="5144687" y="4202874"/>
            <a:ext cx="951389" cy="951389"/>
            <a:chOff x="3677842" y="4194807"/>
            <a:chExt cx="951389" cy="951389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23DE0208-C82F-C64C-B3E2-87099ECA99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3677842" y="4194807"/>
              <a:ext cx="951389" cy="951389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D2F5C57D-70A9-264D-BA36-DCC9E0BA2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9599" y="4220909"/>
              <a:ext cx="881743" cy="881743"/>
            </a:xfrm>
            <a:prstGeom prst="rect">
              <a:avLst/>
            </a:prstGeom>
          </p:spPr>
        </p:pic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44F86EE6-F0AA-2D4D-AFFD-1EC4295961B6}"/>
              </a:ext>
            </a:extLst>
          </p:cNvPr>
          <p:cNvGrpSpPr/>
          <p:nvPr/>
        </p:nvGrpSpPr>
        <p:grpSpPr>
          <a:xfrm flipH="1">
            <a:off x="6038187" y="4234189"/>
            <a:ext cx="1326502" cy="865644"/>
            <a:chOff x="6048546" y="4234189"/>
            <a:chExt cx="1326502" cy="865644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011ACC1-A7F4-954C-A08A-4EA586749B47}"/>
                </a:ext>
              </a:extLst>
            </p:cNvPr>
            <p:cNvSpPr/>
            <p:nvPr/>
          </p:nvSpPr>
          <p:spPr>
            <a:xfrm>
              <a:off x="6537369" y="4550227"/>
              <a:ext cx="234913" cy="23491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441DAAD-8F14-C34B-858C-A99D3E603838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>
              <a:off x="6048546" y="4234189"/>
              <a:ext cx="523225" cy="350440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4F2B7DB-B9BC-6F4E-8FBA-7BB5663DA1FA}"/>
                </a:ext>
              </a:extLst>
            </p:cNvPr>
            <p:cNvCxnSpPr>
              <a:cxnSpLocks/>
              <a:endCxn id="142" idx="3"/>
            </p:cNvCxnSpPr>
            <p:nvPr/>
          </p:nvCxnSpPr>
          <p:spPr>
            <a:xfrm flipV="1">
              <a:off x="6048546" y="4750738"/>
              <a:ext cx="523225" cy="349095"/>
            </a:xfrm>
            <a:prstGeom prst="line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573209E-DF5E-3148-B8CD-CC97B1F84C5F}"/>
                </a:ext>
              </a:extLst>
            </p:cNvPr>
            <p:cNvCxnSpPr>
              <a:cxnSpLocks/>
              <a:stCxn id="145" idx="3"/>
              <a:endCxn id="142" idx="6"/>
            </p:cNvCxnSpPr>
            <p:nvPr/>
          </p:nvCxnSpPr>
          <p:spPr>
            <a:xfrm flipH="1" flipV="1">
              <a:off x="6772282" y="4667684"/>
              <a:ext cx="602766" cy="2164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B4F86B09-02C5-DF45-882B-2D3D1117CA6A}"/>
              </a:ext>
            </a:extLst>
          </p:cNvPr>
          <p:cNvSpPr/>
          <p:nvPr/>
        </p:nvSpPr>
        <p:spPr>
          <a:xfrm flipH="1">
            <a:off x="6685994" y="4593051"/>
            <a:ext cx="144830" cy="14483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9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AC10A760-BF4D-DB4A-9E3F-70C1A6C16040}"/>
              </a:ext>
            </a:extLst>
          </p:cNvPr>
          <p:cNvCxnSpPr>
            <a:cxnSpLocks/>
            <a:endCxn id="97" idx="0"/>
          </p:cNvCxnSpPr>
          <p:nvPr/>
        </p:nvCxnSpPr>
        <p:spPr>
          <a:xfrm flipV="1">
            <a:off x="5095644" y="3002241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4d-e</a:t>
            </a:r>
          </a:p>
        </p:txBody>
      </p:sp>
      <p:cxnSp>
        <p:nvCxnSpPr>
          <p:cNvPr id="38" name="Straight Arrow Connector 5"/>
          <p:cNvCxnSpPr>
            <a:cxnSpLocks/>
          </p:cNvCxnSpPr>
          <p:nvPr/>
        </p:nvCxnSpPr>
        <p:spPr>
          <a:xfrm flipV="1">
            <a:off x="2249000" y="2772164"/>
            <a:ext cx="2846644" cy="578944"/>
          </a:xfrm>
          <a:prstGeom prst="bentConnector3">
            <a:avLst>
              <a:gd name="adj1" fmla="val 203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439400" y="3003086"/>
            <a:ext cx="1905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1CB433-FCA4-2142-9F1D-11A6AF7DF91D}"/>
              </a:ext>
            </a:extLst>
          </p:cNvPr>
          <p:cNvGrpSpPr/>
          <p:nvPr/>
        </p:nvGrpSpPr>
        <p:grpSpPr>
          <a:xfrm>
            <a:off x="451212" y="3002241"/>
            <a:ext cx="8416471" cy="657557"/>
            <a:chOff x="139700" y="1207886"/>
            <a:chExt cx="12901942" cy="1007995"/>
          </a:xfrm>
        </p:grpSpPr>
        <p:grpSp>
          <p:nvGrpSpPr>
            <p:cNvPr id="60" name="Group 59"/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ight Arrow 64"/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Chord 67"/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70" name="Picture 6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F0A003D-F3D5-BE4D-98A5-E28807500151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C636ACD-E0DD-D742-BD04-B2971D284046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Arrow 88">
                <a:extLst>
                  <a:ext uri="{FF2B5EF4-FFF2-40B4-BE49-F238E27FC236}">
                    <a16:creationId xmlns:a16="http://schemas.microsoft.com/office/drawing/2014/main" id="{FC66DEAD-CBAB-6147-969A-1D54C4F7643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Chord 89">
                <a:extLst>
                  <a:ext uri="{FF2B5EF4-FFF2-40B4-BE49-F238E27FC236}">
                    <a16:creationId xmlns:a16="http://schemas.microsoft.com/office/drawing/2014/main" id="{F8E252DC-2D99-2F4B-B8AD-22AF82DA93B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0DC979EE-EBE8-BD4E-B309-79F868E20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856B719D-280C-694D-BF91-6EF2371F2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6D9AAC4-C17D-AA44-8CBA-DF73264BB433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6E8ADE-C851-B34F-B92B-8A7DB23E7D9A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ight Arrow 94">
                <a:extLst>
                  <a:ext uri="{FF2B5EF4-FFF2-40B4-BE49-F238E27FC236}">
                    <a16:creationId xmlns:a16="http://schemas.microsoft.com/office/drawing/2014/main" id="{833F9E49-A69A-AD49-8120-EB62256129F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Chord 95">
                <a:extLst>
                  <a:ext uri="{FF2B5EF4-FFF2-40B4-BE49-F238E27FC236}">
                    <a16:creationId xmlns:a16="http://schemas.microsoft.com/office/drawing/2014/main" id="{6B1CA32C-D843-1144-9420-E4F443DCF975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C5AB0E7-D26A-0447-BEF7-384CB5219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0AA2553-9805-624A-991C-B6E0FA5CB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sp>
        <p:nvSpPr>
          <p:cNvPr id="124" name="Oval 123">
            <a:extLst>
              <a:ext uri="{FF2B5EF4-FFF2-40B4-BE49-F238E27FC236}">
                <a16:creationId xmlns:a16="http://schemas.microsoft.com/office/drawing/2014/main" id="{19DB127A-99CE-9641-858D-41CAD8A97CFE}"/>
              </a:ext>
            </a:extLst>
          </p:cNvPr>
          <p:cNvSpPr/>
          <p:nvPr/>
        </p:nvSpPr>
        <p:spPr>
          <a:xfrm>
            <a:off x="5712308" y="2654467"/>
            <a:ext cx="234913" cy="234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0A397AA-2DC9-334C-A69F-5C077046FC0E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5829765" y="2299306"/>
            <a:ext cx="0" cy="355161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7D36C71F-8757-A140-BFAB-C610F7147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295" y="1739716"/>
            <a:ext cx="881743" cy="8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9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15078" y="18150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58677" y="2660132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639428" y="316145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5"/>
          <p:cNvCxnSpPr>
            <a:cxnSpLocks/>
            <a:endCxn id="33" idx="0"/>
          </p:cNvCxnSpPr>
          <p:nvPr/>
        </p:nvCxnSpPr>
        <p:spPr>
          <a:xfrm flipV="1">
            <a:off x="3043156" y="2882053"/>
            <a:ext cx="2386721" cy="536442"/>
          </a:xfrm>
          <a:prstGeom prst="bentConnector4">
            <a:avLst>
              <a:gd name="adj1" fmla="val 410"/>
              <a:gd name="adj2" fmla="val 142614"/>
            </a:avLst>
          </a:prstGeom>
          <a:ln w="2857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"/>
          <p:cNvCxnSpPr>
            <a:cxnSpLocks/>
            <a:endCxn id="27" idx="0"/>
          </p:cNvCxnSpPr>
          <p:nvPr/>
        </p:nvCxnSpPr>
        <p:spPr>
          <a:xfrm rot="10800000" flipV="1">
            <a:off x="907394" y="2650415"/>
            <a:ext cx="2135760" cy="231637"/>
          </a:xfrm>
          <a:prstGeom prst="bentConnector2">
            <a:avLst/>
          </a:prstGeom>
          <a:ln w="28575">
            <a:solidFill>
              <a:srgbClr val="008000"/>
            </a:solidFill>
            <a:headEnd type="none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334627" y="2882053"/>
            <a:ext cx="190500" cy="0"/>
          </a:xfrm>
          <a:prstGeom prst="line">
            <a:avLst/>
          </a:prstGeom>
          <a:ln w="28575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39700" y="165100"/>
            <a:ext cx="56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4d-f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6F8C6-E52F-2D40-8914-AAD083AF6BC3}"/>
              </a:ext>
            </a:extLst>
          </p:cNvPr>
          <p:cNvGrpSpPr/>
          <p:nvPr/>
        </p:nvGrpSpPr>
        <p:grpSpPr>
          <a:xfrm>
            <a:off x="287254" y="2882053"/>
            <a:ext cx="4196538" cy="1003545"/>
            <a:chOff x="2569133" y="413397"/>
            <a:chExt cx="4196538" cy="100354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4C060A-5E0C-544B-A9EB-A25BA9098BF8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93D0B5D3-EF91-7C43-BFED-2A7ACD415720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6" name="Chord 25">
              <a:extLst>
                <a:ext uri="{FF2B5EF4-FFF2-40B4-BE49-F238E27FC236}">
                  <a16:creationId xmlns:a16="http://schemas.microsoft.com/office/drawing/2014/main" id="{E675A9D9-6A9D-4143-AD19-C8EBA9032734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F9AB9B2-E8A1-F847-82F2-9B370628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8B1AC86-74D4-0745-BFE9-287DF275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EA648E-0501-D149-83F7-E7570AB22EA5}"/>
              </a:ext>
            </a:extLst>
          </p:cNvPr>
          <p:cNvGrpSpPr/>
          <p:nvPr/>
        </p:nvGrpSpPr>
        <p:grpSpPr>
          <a:xfrm>
            <a:off x="4809737" y="2882053"/>
            <a:ext cx="4196538" cy="1003545"/>
            <a:chOff x="2569133" y="413397"/>
            <a:chExt cx="4196538" cy="100354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11829E-196D-7945-A4A7-211FAA29D7BF}"/>
                </a:ext>
              </a:extLst>
            </p:cNvPr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109D4472-25BF-C249-A09D-5F05B63D75AA}"/>
                </a:ext>
              </a:extLst>
            </p:cNvPr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Chord 31">
              <a:extLst>
                <a:ext uri="{FF2B5EF4-FFF2-40B4-BE49-F238E27FC236}">
                  <a16:creationId xmlns:a16="http://schemas.microsoft.com/office/drawing/2014/main" id="{7A99DCE2-854F-5B4B-A8FA-573A82EB188F}"/>
                </a:ext>
              </a:extLst>
            </p:cNvPr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577A355-FDAD-F641-839D-70740096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D13738-BFCF-BE49-8124-0270020C2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36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4e-ab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905109-4322-F64D-AFA1-75C11B8EF751}"/>
              </a:ext>
            </a:extLst>
          </p:cNvPr>
          <p:cNvGrpSpPr/>
          <p:nvPr/>
        </p:nvGrpSpPr>
        <p:grpSpPr>
          <a:xfrm>
            <a:off x="351082" y="3423736"/>
            <a:ext cx="8416471" cy="1920082"/>
            <a:chOff x="451212" y="534432"/>
            <a:chExt cx="8416471" cy="1920082"/>
          </a:xfrm>
        </p:grpSpPr>
        <p:cxnSp>
          <p:nvCxnSpPr>
            <p:cNvPr id="32" name="Straight Arrow Connector 5">
              <a:extLst>
                <a:ext uri="{FF2B5EF4-FFF2-40B4-BE49-F238E27FC236}">
                  <a16:creationId xmlns:a16="http://schemas.microsoft.com/office/drawing/2014/main" id="{3002C0E1-D114-2547-A1D5-3567E156C43F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V="1">
              <a:off x="5095644" y="1796957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5">
              <a:extLst>
                <a:ext uri="{FF2B5EF4-FFF2-40B4-BE49-F238E27FC236}">
                  <a16:creationId xmlns:a16="http://schemas.microsoft.com/office/drawing/2014/main" id="{70EB59DE-4A06-2741-B1DD-F231DB1EF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000" y="1566880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0DA7CF-4141-754C-8805-CB5535D01369}"/>
                </a:ext>
              </a:extLst>
            </p:cNvPr>
            <p:cNvCxnSpPr/>
            <p:nvPr/>
          </p:nvCxnSpPr>
          <p:spPr>
            <a:xfrm>
              <a:off x="6439400" y="179780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9B2D35E-8496-1644-98CD-BC1C6784721A}"/>
                </a:ext>
              </a:extLst>
            </p:cNvPr>
            <p:cNvGrpSpPr/>
            <p:nvPr/>
          </p:nvGrpSpPr>
          <p:grpSpPr>
            <a:xfrm>
              <a:off x="451212" y="1796957"/>
              <a:ext cx="8416471" cy="657557"/>
              <a:chOff x="139700" y="1207886"/>
              <a:chExt cx="12901942" cy="100799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CD935A2-6949-F946-874B-C832065F62DB}"/>
                  </a:ext>
                </a:extLst>
              </p:cNvPr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F8388BB-384E-0F4F-BD00-CB02E14E3A48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Right Arrow 56">
                  <a:extLst>
                    <a:ext uri="{FF2B5EF4-FFF2-40B4-BE49-F238E27FC236}">
                      <a16:creationId xmlns:a16="http://schemas.microsoft.com/office/drawing/2014/main" id="{4DC1F98A-08C6-EC48-A043-346904AED0A6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Chord 57">
                  <a:extLst>
                    <a:ext uri="{FF2B5EF4-FFF2-40B4-BE49-F238E27FC236}">
                      <a16:creationId xmlns:a16="http://schemas.microsoft.com/office/drawing/2014/main" id="{F1B777F4-411E-C446-900D-B1269C9F0E0F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FB201996-3586-0246-B5D0-D473B74F7D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3A785DBF-FF43-AB41-8271-2AA646868D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DF45E57-6DBE-FC40-8663-025A2480060D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E8087C0-F49B-3144-BB1B-F4B266F71246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Right Arrow 51">
                  <a:extLst>
                    <a:ext uri="{FF2B5EF4-FFF2-40B4-BE49-F238E27FC236}">
                      <a16:creationId xmlns:a16="http://schemas.microsoft.com/office/drawing/2014/main" id="{06A45CCF-7EB4-1A44-B1DE-CEC047F2A879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Chord 52">
                  <a:extLst>
                    <a:ext uri="{FF2B5EF4-FFF2-40B4-BE49-F238E27FC236}">
                      <a16:creationId xmlns:a16="http://schemas.microsoft.com/office/drawing/2014/main" id="{AC504D4B-32B6-0C4D-B8C3-147D77D4F0AB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CF543E37-055A-B84D-8C79-E2A851B713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52D51FBE-266B-2745-B619-7A22A1392A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3B72F2D-94B8-8244-BC11-59F268208753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47B79F16-CDD9-604E-B0D3-BE7ABA67D9CA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Right Arrow 46">
                  <a:extLst>
                    <a:ext uri="{FF2B5EF4-FFF2-40B4-BE49-F238E27FC236}">
                      <a16:creationId xmlns:a16="http://schemas.microsoft.com/office/drawing/2014/main" id="{6CAD88FF-3D71-D148-AF8D-AC5C5894075E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Chord 47">
                  <a:extLst>
                    <a:ext uri="{FF2B5EF4-FFF2-40B4-BE49-F238E27FC236}">
                      <a16:creationId xmlns:a16="http://schemas.microsoft.com/office/drawing/2014/main" id="{654BF24D-C2D1-4441-9E75-CA5990835FAF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2530CAF8-1F9F-674D-AB46-1C8CDD844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E608D5A5-ACE0-B343-9E98-1ACB5EA7C9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3ABE99-8DA2-AF49-A117-3C9F22F4D4F8}"/>
                </a:ext>
              </a:extLst>
            </p:cNvPr>
            <p:cNvCxnSpPr>
              <a:cxnSpLocks/>
            </p:cNvCxnSpPr>
            <p:nvPr/>
          </p:nvCxnSpPr>
          <p:spPr>
            <a:xfrm>
              <a:off x="5829763" y="1057650"/>
              <a:ext cx="0" cy="508893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F6A7D2D-A073-0744-AA30-8DAB44E65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67295" y="534432"/>
              <a:ext cx="881743" cy="881743"/>
            </a:xfrm>
            <a:prstGeom prst="rect">
              <a:avLst/>
            </a:prstGeom>
          </p:spPr>
        </p:pic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E3F55624-2794-AC46-83B9-E0537AE80656}"/>
                </a:ext>
              </a:extLst>
            </p:cNvPr>
            <p:cNvSpPr/>
            <p:nvPr/>
          </p:nvSpPr>
          <p:spPr>
            <a:xfrm rot="10800000">
              <a:off x="5791663" y="1455600"/>
              <a:ext cx="76201" cy="671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A96FDC-7F4A-4848-95F6-ED5577812C4D}"/>
              </a:ext>
            </a:extLst>
          </p:cNvPr>
          <p:cNvGrpSpPr/>
          <p:nvPr/>
        </p:nvGrpSpPr>
        <p:grpSpPr>
          <a:xfrm>
            <a:off x="451212" y="1259352"/>
            <a:ext cx="8416471" cy="1920082"/>
            <a:chOff x="451212" y="1259352"/>
            <a:chExt cx="8416471" cy="192008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1A052B2-298B-9C40-8C96-ADD836CAFCE1}"/>
                </a:ext>
              </a:extLst>
            </p:cNvPr>
            <p:cNvGrpSpPr/>
            <p:nvPr/>
          </p:nvGrpSpPr>
          <p:grpSpPr>
            <a:xfrm>
              <a:off x="451212" y="1259352"/>
              <a:ext cx="8416471" cy="1920082"/>
              <a:chOff x="451212" y="534432"/>
              <a:chExt cx="8416471" cy="1920082"/>
            </a:xfrm>
          </p:grpSpPr>
          <p:cxnSp>
            <p:nvCxnSpPr>
              <p:cNvPr id="99" name="Straight Arrow Connector 5">
                <a:extLst>
                  <a:ext uri="{FF2B5EF4-FFF2-40B4-BE49-F238E27FC236}">
                    <a16:creationId xmlns:a16="http://schemas.microsoft.com/office/drawing/2014/main" id="{AC10A760-BF4D-DB4A-9E3F-70C1A6C16040}"/>
                  </a:ext>
                </a:extLst>
              </p:cNvPr>
              <p:cNvCxnSpPr>
                <a:cxnSpLocks/>
                <a:endCxn id="97" idx="0"/>
              </p:cNvCxnSpPr>
              <p:nvPr/>
            </p:nvCxnSpPr>
            <p:spPr>
              <a:xfrm flipV="1">
                <a:off x="5095644" y="1796957"/>
                <a:ext cx="1439006" cy="343873"/>
              </a:xfrm>
              <a:prstGeom prst="bentConnector4">
                <a:avLst>
                  <a:gd name="adj1" fmla="val 20"/>
                  <a:gd name="adj2" fmla="val 166478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5"/>
              <p:cNvCxnSpPr>
                <a:cxnSpLocks/>
              </p:cNvCxnSpPr>
              <p:nvPr/>
            </p:nvCxnSpPr>
            <p:spPr>
              <a:xfrm flipV="1">
                <a:off x="2249000" y="1566880"/>
                <a:ext cx="2846644" cy="578944"/>
              </a:xfrm>
              <a:prstGeom prst="bentConnector3">
                <a:avLst>
                  <a:gd name="adj1" fmla="val 203"/>
                </a:avLst>
              </a:prstGeom>
              <a:ln>
                <a:solidFill>
                  <a:srgbClr val="FF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439400" y="1797802"/>
                <a:ext cx="1905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51CB433-FCA4-2142-9F1D-11A6AF7DF91D}"/>
                  </a:ext>
                </a:extLst>
              </p:cNvPr>
              <p:cNvGrpSpPr/>
              <p:nvPr/>
            </p:nvGrpSpPr>
            <p:grpSpPr>
              <a:xfrm>
                <a:off x="451212" y="1796957"/>
                <a:ext cx="8416471" cy="657557"/>
                <a:chOff x="139700" y="1207886"/>
                <a:chExt cx="12901942" cy="1007995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139700" y="121233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64" name="Straight Connector 63"/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Right Arrow 64"/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2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Chord 67"/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9" name="Picture 68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70" name="Picture 69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5F0A003D-F3D5-BE4D-98A5-E28807500151}"/>
                    </a:ext>
                  </a:extLst>
                </p:cNvPr>
                <p:cNvGrpSpPr/>
                <p:nvPr/>
              </p:nvGrpSpPr>
              <p:grpSpPr>
                <a:xfrm>
                  <a:off x="4489820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C636ACD-E0DD-D742-BD04-B2971D284046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Right Arrow 88">
                    <a:extLst>
                      <a:ext uri="{FF2B5EF4-FFF2-40B4-BE49-F238E27FC236}">
                        <a16:creationId xmlns:a16="http://schemas.microsoft.com/office/drawing/2014/main" id="{FC66DEAD-CBAB-6147-969A-1D54C4F7643B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chemeClr val="accent2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Chord 89">
                    <a:extLst>
                      <a:ext uri="{FF2B5EF4-FFF2-40B4-BE49-F238E27FC236}">
                        <a16:creationId xmlns:a16="http://schemas.microsoft.com/office/drawing/2014/main" id="{F8E252DC-2D99-2F4B-B8AD-22AF82DA93BC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1" name="Picture 90">
                    <a:extLst>
                      <a:ext uri="{FF2B5EF4-FFF2-40B4-BE49-F238E27FC236}">
                        <a16:creationId xmlns:a16="http://schemas.microsoft.com/office/drawing/2014/main" id="{0DC979EE-EBE8-BD4E-B309-79F868E205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856B719D-280C-694D-BF91-6EF2371F28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F6D9AAC4-C17D-AA44-8CBA-DF73264BB433}"/>
                    </a:ext>
                  </a:extLst>
                </p:cNvPr>
                <p:cNvGrpSpPr/>
                <p:nvPr/>
              </p:nvGrpSpPr>
              <p:grpSpPr>
                <a:xfrm>
                  <a:off x="8845104" y="1207886"/>
                  <a:ext cx="4196538" cy="1003545"/>
                  <a:chOff x="2569133" y="413397"/>
                  <a:chExt cx="4196538" cy="1003545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AC6E8ADE-C851-B34F-B92B-8A7DB23E7D9A}"/>
                      </a:ext>
                    </a:extLst>
                  </p:cNvPr>
                  <p:cNvCxnSpPr/>
                  <p:nvPr/>
                </p:nvCxnSpPr>
                <p:spPr>
                  <a:xfrm>
                    <a:off x="2569133" y="1140336"/>
                    <a:ext cx="4191000" cy="0"/>
                  </a:xfrm>
                  <a:prstGeom prst="line">
                    <a:avLst/>
                  </a:prstGeom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Right Arrow 94">
                    <a:extLst>
                      <a:ext uri="{FF2B5EF4-FFF2-40B4-BE49-F238E27FC236}">
                        <a16:creationId xmlns:a16="http://schemas.microsoft.com/office/drawing/2014/main" id="{833F9E49-A69A-AD49-8120-EB62256129F7}"/>
                      </a:ext>
                    </a:extLst>
                  </p:cNvPr>
                  <p:cNvSpPr/>
                  <p:nvPr/>
                </p:nvSpPr>
                <p:spPr>
                  <a:xfrm>
                    <a:off x="4740833" y="949836"/>
                    <a:ext cx="1168400" cy="350140"/>
                  </a:xfrm>
                  <a:prstGeom prst="rightArrow">
                    <a:avLst>
                      <a:gd name="adj1" fmla="val 100000"/>
                      <a:gd name="adj2" fmla="val 52194"/>
                    </a:avLst>
                  </a:prstGeom>
                  <a:solidFill>
                    <a:srgbClr val="92D050"/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6" name="Chord 95">
                    <a:extLst>
                      <a:ext uri="{FF2B5EF4-FFF2-40B4-BE49-F238E27FC236}">
                        <a16:creationId xmlns:a16="http://schemas.microsoft.com/office/drawing/2014/main" id="{6B1CA32C-D843-1144-9420-E4F443DCF975}"/>
                      </a:ext>
                    </a:extLst>
                  </p:cNvPr>
                  <p:cNvSpPr/>
                  <p:nvPr/>
                </p:nvSpPr>
                <p:spPr>
                  <a:xfrm>
                    <a:off x="3734347" y="784736"/>
                    <a:ext cx="632206" cy="632206"/>
                  </a:xfrm>
                  <a:prstGeom prst="chord">
                    <a:avLst>
                      <a:gd name="adj1" fmla="val 10506229"/>
                      <a:gd name="adj2" fmla="val 30146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38100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8C5AB0E7-D26A-0447-BEF7-384CB5219E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03319" y="413397"/>
                    <a:ext cx="771908" cy="771908"/>
                  </a:xfrm>
                  <a:prstGeom prst="rect">
                    <a:avLst/>
                  </a:prstGeom>
                </p:spPr>
              </p:pic>
              <p:pic>
                <p:nvPicPr>
                  <p:cNvPr id="98" name="Picture 97">
                    <a:extLst>
                      <a:ext uri="{FF2B5EF4-FFF2-40B4-BE49-F238E27FC236}">
                        <a16:creationId xmlns:a16="http://schemas.microsoft.com/office/drawing/2014/main" id="{90AA2553-9805-624A-991C-B6E0FA5CB9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536" y="499461"/>
                    <a:ext cx="794135" cy="794135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0A397AA-2DC9-334C-A69F-5C077046F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9763" y="1094022"/>
                <a:ext cx="0" cy="355161"/>
              </a:xfrm>
              <a:prstGeom prst="line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7D36C71F-8757-A140-BFAB-C610F7147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7295" y="534432"/>
                <a:ext cx="881743" cy="881743"/>
              </a:xfrm>
              <a:prstGeom prst="rect">
                <a:avLst/>
              </a:prstGeom>
            </p:spPr>
          </p:pic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63213269-2DB2-AB42-89FE-B445202BBA4F}"/>
                  </a:ext>
                </a:extLst>
              </p:cNvPr>
              <p:cNvSpPr/>
              <p:nvPr/>
            </p:nvSpPr>
            <p:spPr>
              <a:xfrm rot="10800000">
                <a:off x="5791663" y="1338240"/>
                <a:ext cx="76201" cy="6719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DF0C63-33C5-634A-A47B-C8218B57759E}"/>
                </a:ext>
              </a:extLst>
            </p:cNvPr>
            <p:cNvSpPr/>
            <p:nvPr/>
          </p:nvSpPr>
          <p:spPr>
            <a:xfrm>
              <a:off x="5715655" y="2156724"/>
              <a:ext cx="238356" cy="2383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489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139700" y="1651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4e-cd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736937" y="324200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NOT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B555CA7-D5F7-2648-A60B-5A1996460E65}"/>
              </a:ext>
            </a:extLst>
          </p:cNvPr>
          <p:cNvGrpSpPr/>
          <p:nvPr/>
        </p:nvGrpSpPr>
        <p:grpSpPr>
          <a:xfrm>
            <a:off x="197324" y="952545"/>
            <a:ext cx="8416471" cy="1920082"/>
            <a:chOff x="451212" y="534432"/>
            <a:chExt cx="8416471" cy="1920082"/>
          </a:xfrm>
        </p:grpSpPr>
        <p:cxnSp>
          <p:nvCxnSpPr>
            <p:cNvPr id="71" name="Straight Arrow Connector 5">
              <a:extLst>
                <a:ext uri="{FF2B5EF4-FFF2-40B4-BE49-F238E27FC236}">
                  <a16:creationId xmlns:a16="http://schemas.microsoft.com/office/drawing/2014/main" id="{CD7755B5-233A-EB47-B052-D3A80288C00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V="1">
              <a:off x="5095644" y="1796957"/>
              <a:ext cx="1439006" cy="343873"/>
            </a:xfrm>
            <a:prstGeom prst="bentConnector4">
              <a:avLst>
                <a:gd name="adj1" fmla="val 20"/>
                <a:gd name="adj2" fmla="val 166478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5">
              <a:extLst>
                <a:ext uri="{FF2B5EF4-FFF2-40B4-BE49-F238E27FC236}">
                  <a16:creationId xmlns:a16="http://schemas.microsoft.com/office/drawing/2014/main" id="{86CE35DD-C14C-5C44-94B7-DDD0F4F9D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9000" y="1566880"/>
              <a:ext cx="2846644" cy="578944"/>
            </a:xfrm>
            <a:prstGeom prst="bentConnector3">
              <a:avLst>
                <a:gd name="adj1" fmla="val 203"/>
              </a:avLst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A40AB04-36B2-7B4A-A4E1-361A6C954FD2}"/>
                </a:ext>
              </a:extLst>
            </p:cNvPr>
            <p:cNvCxnSpPr/>
            <p:nvPr/>
          </p:nvCxnSpPr>
          <p:spPr>
            <a:xfrm>
              <a:off x="6439400" y="179780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88254A4-1783-D94B-9F35-8B72414B8EFA}"/>
                </a:ext>
              </a:extLst>
            </p:cNvPr>
            <p:cNvGrpSpPr/>
            <p:nvPr/>
          </p:nvGrpSpPr>
          <p:grpSpPr>
            <a:xfrm>
              <a:off x="451212" y="1796957"/>
              <a:ext cx="8416471" cy="657557"/>
              <a:chOff x="139700" y="1207886"/>
              <a:chExt cx="12901942" cy="100799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98212708-4443-4643-ABB4-77AD49CAB2C7}"/>
                  </a:ext>
                </a:extLst>
              </p:cNvPr>
              <p:cNvGrpSpPr/>
              <p:nvPr/>
            </p:nvGrpSpPr>
            <p:grpSpPr>
              <a:xfrm>
                <a:off x="139700" y="121233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D945E62A-E4AE-4842-B78E-D1621182DBBE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ight Arrow 103">
                  <a:extLst>
                    <a:ext uri="{FF2B5EF4-FFF2-40B4-BE49-F238E27FC236}">
                      <a16:creationId xmlns:a16="http://schemas.microsoft.com/office/drawing/2014/main" id="{2173063B-22DE-A641-BE1B-7F5DF5C9FAC6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Chord 104">
                  <a:extLst>
                    <a:ext uri="{FF2B5EF4-FFF2-40B4-BE49-F238E27FC236}">
                      <a16:creationId xmlns:a16="http://schemas.microsoft.com/office/drawing/2014/main" id="{6E18E8A1-BEDF-6C48-A3B4-99FEC480F461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B033FB47-966B-D04E-9F2B-827710845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DC2C8D30-F4BA-C044-9F34-0946218FF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07C6EF1-D72E-5A48-9CFF-6FD7AACB3BEE}"/>
                  </a:ext>
                </a:extLst>
              </p:cNvPr>
              <p:cNvGrpSpPr/>
              <p:nvPr/>
            </p:nvGrpSpPr>
            <p:grpSpPr>
              <a:xfrm>
                <a:off x="4489820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F67806B-0185-7F4E-8F09-B362CB90FDBD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Right Arrow 87">
                  <a:extLst>
                    <a:ext uri="{FF2B5EF4-FFF2-40B4-BE49-F238E27FC236}">
                      <a16:creationId xmlns:a16="http://schemas.microsoft.com/office/drawing/2014/main" id="{E30841D7-4D8B-FC49-8CCD-E452E714C338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chemeClr val="accent2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Chord 99">
                  <a:extLst>
                    <a:ext uri="{FF2B5EF4-FFF2-40B4-BE49-F238E27FC236}">
                      <a16:creationId xmlns:a16="http://schemas.microsoft.com/office/drawing/2014/main" id="{7D386452-C20A-FF43-945C-E76EA44502B7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F5CE2FD9-B0EA-0043-97F2-D8B1BE676F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57A90F63-3779-D84C-9277-1EC1197D09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0DDD19B-8A33-0344-B08D-D3A5EF236BB9}"/>
                  </a:ext>
                </a:extLst>
              </p:cNvPr>
              <p:cNvGrpSpPr/>
              <p:nvPr/>
            </p:nvGrpSpPr>
            <p:grpSpPr>
              <a:xfrm>
                <a:off x="8845104" y="1207886"/>
                <a:ext cx="4196538" cy="1003545"/>
                <a:chOff x="2569133" y="413397"/>
                <a:chExt cx="4196538" cy="1003545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DA436051-C1E2-AE4F-918E-A2C874EC82EC}"/>
                    </a:ext>
                  </a:extLst>
                </p:cNvPr>
                <p:cNvCxnSpPr/>
                <p:nvPr/>
              </p:nvCxnSpPr>
              <p:spPr>
                <a:xfrm>
                  <a:off x="2569133" y="1140336"/>
                  <a:ext cx="4191000" cy="0"/>
                </a:xfrm>
                <a:prstGeom prst="line">
                  <a:avLst/>
                </a:prstGeom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Right Arrow 82">
                  <a:extLst>
                    <a:ext uri="{FF2B5EF4-FFF2-40B4-BE49-F238E27FC236}">
                      <a16:creationId xmlns:a16="http://schemas.microsoft.com/office/drawing/2014/main" id="{4A5A38DD-8987-5D4B-9D82-16014572444B}"/>
                    </a:ext>
                  </a:extLst>
                </p:cNvPr>
                <p:cNvSpPr/>
                <p:nvPr/>
              </p:nvSpPr>
              <p:spPr>
                <a:xfrm>
                  <a:off x="4740833" y="949836"/>
                  <a:ext cx="1168400" cy="350140"/>
                </a:xfrm>
                <a:prstGeom prst="rightArrow">
                  <a:avLst>
                    <a:gd name="adj1" fmla="val 100000"/>
                    <a:gd name="adj2" fmla="val 52194"/>
                  </a:avLst>
                </a:prstGeom>
                <a:solidFill>
                  <a:srgbClr val="92D050"/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Chord 83">
                  <a:extLst>
                    <a:ext uri="{FF2B5EF4-FFF2-40B4-BE49-F238E27FC236}">
                      <a16:creationId xmlns:a16="http://schemas.microsoft.com/office/drawing/2014/main" id="{FF1A7D3C-F24C-5341-825B-9C64005A1976}"/>
                    </a:ext>
                  </a:extLst>
                </p:cNvPr>
                <p:cNvSpPr/>
                <p:nvPr/>
              </p:nvSpPr>
              <p:spPr>
                <a:xfrm>
                  <a:off x="3734347" y="784736"/>
                  <a:ext cx="632206" cy="632206"/>
                </a:xfrm>
                <a:prstGeom prst="chord">
                  <a:avLst>
                    <a:gd name="adj1" fmla="val 10506229"/>
                    <a:gd name="adj2" fmla="val 30146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381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4255AE73-BDFF-0A49-BB6B-8722A8D5AD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03319" y="413397"/>
                  <a:ext cx="771908" cy="771908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597459D4-8CA2-3645-A112-4F755A4363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536" y="499461"/>
                  <a:ext cx="794135" cy="794135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D4942EA-B5A9-574D-A796-8CE448602E30}"/>
                </a:ext>
              </a:extLst>
            </p:cNvPr>
            <p:cNvCxnSpPr>
              <a:cxnSpLocks/>
            </p:cNvCxnSpPr>
            <p:nvPr/>
          </p:nvCxnSpPr>
          <p:spPr>
            <a:xfrm>
              <a:off x="5102456" y="1057650"/>
              <a:ext cx="0" cy="508893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0E0D940-B82F-3B43-9BAD-FB9AA8441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9988" y="534432"/>
              <a:ext cx="881743" cy="881743"/>
            </a:xfrm>
            <a:prstGeom prst="rect">
              <a:avLst/>
            </a:prstGeom>
          </p:spPr>
        </p:pic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E22A461E-EF2E-B542-B6BE-BC272B86BF47}"/>
                </a:ext>
              </a:extLst>
            </p:cNvPr>
            <p:cNvSpPr/>
            <p:nvPr/>
          </p:nvSpPr>
          <p:spPr>
            <a:xfrm rot="10800000">
              <a:off x="5064356" y="1455600"/>
              <a:ext cx="76201" cy="671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F6B6018-B492-044E-8309-A6D70F35401D}"/>
              </a:ext>
            </a:extLst>
          </p:cNvPr>
          <p:cNvGrpSpPr/>
          <p:nvPr/>
        </p:nvGrpSpPr>
        <p:grpSpPr>
          <a:xfrm>
            <a:off x="5798655" y="2977012"/>
            <a:ext cx="2795681" cy="1917179"/>
            <a:chOff x="6072003" y="534432"/>
            <a:chExt cx="2795681" cy="1917179"/>
          </a:xfrm>
        </p:grpSpPr>
        <p:cxnSp>
          <p:nvCxnSpPr>
            <p:cNvPr id="109" name="Straight Arrow Connector 5">
              <a:extLst>
                <a:ext uri="{FF2B5EF4-FFF2-40B4-BE49-F238E27FC236}">
                  <a16:creationId xmlns:a16="http://schemas.microsoft.com/office/drawing/2014/main" id="{C8AC2283-399A-8242-8D66-DBA1BE0CCDE6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>
              <a:off x="6534649" y="1537207"/>
              <a:ext cx="2" cy="25975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3CC25D1-C04B-C943-98C6-BC42478801EC}"/>
                </a:ext>
              </a:extLst>
            </p:cNvPr>
            <p:cNvCxnSpPr/>
            <p:nvPr/>
          </p:nvCxnSpPr>
          <p:spPr>
            <a:xfrm>
              <a:off x="6439400" y="1797802"/>
              <a:ext cx="19050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93E4A49-FDF1-134A-A46C-484F2839721A}"/>
                </a:ext>
              </a:extLst>
            </p:cNvPr>
            <p:cNvGrpSpPr/>
            <p:nvPr/>
          </p:nvGrpSpPr>
          <p:grpSpPr>
            <a:xfrm>
              <a:off x="6130108" y="1796957"/>
              <a:ext cx="2737576" cy="654654"/>
              <a:chOff x="2569133" y="413397"/>
              <a:chExt cx="4196538" cy="1003545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99606BA-19FB-384D-B504-03B0254D1034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ight Arrow 119">
                <a:extLst>
                  <a:ext uri="{FF2B5EF4-FFF2-40B4-BE49-F238E27FC236}">
                    <a16:creationId xmlns:a16="http://schemas.microsoft.com/office/drawing/2014/main" id="{8B7744A4-18C5-2C45-BB9C-833970B42357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Chord 120">
                <a:extLst>
                  <a:ext uri="{FF2B5EF4-FFF2-40B4-BE49-F238E27FC236}">
                    <a16:creationId xmlns:a16="http://schemas.microsoft.com/office/drawing/2014/main" id="{40031C06-AFE2-4747-9D1C-053AFAD0204C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7D7B99AC-35B7-6144-AFA2-8EB3E8870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123" name="Picture 122">
                <a:extLst>
                  <a:ext uri="{FF2B5EF4-FFF2-40B4-BE49-F238E27FC236}">
                    <a16:creationId xmlns:a16="http://schemas.microsoft.com/office/drawing/2014/main" id="{FE18BD1E-D285-7A42-93E1-C766BD7A3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7FE75F9-C147-2745-986D-C5B1321C5D79}"/>
                </a:ext>
              </a:extLst>
            </p:cNvPr>
            <p:cNvCxnSpPr>
              <a:cxnSpLocks/>
            </p:cNvCxnSpPr>
            <p:nvPr/>
          </p:nvCxnSpPr>
          <p:spPr>
            <a:xfrm>
              <a:off x="6534471" y="1057650"/>
              <a:ext cx="0" cy="508893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E72EC5CF-74E9-BA41-8D89-C870F780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2003" y="534432"/>
              <a:ext cx="881743" cy="881743"/>
            </a:xfrm>
            <a:prstGeom prst="rect">
              <a:avLst/>
            </a:prstGeom>
          </p:spPr>
        </p:pic>
        <p:sp>
          <p:nvSpPr>
            <p:cNvPr id="115" name="Triangle 114">
              <a:extLst>
                <a:ext uri="{FF2B5EF4-FFF2-40B4-BE49-F238E27FC236}">
                  <a16:creationId xmlns:a16="http://schemas.microsoft.com/office/drawing/2014/main" id="{F7EE3164-3AA0-7848-9E57-F325EE13A319}"/>
                </a:ext>
              </a:extLst>
            </p:cNvPr>
            <p:cNvSpPr/>
            <p:nvPr/>
          </p:nvSpPr>
          <p:spPr>
            <a:xfrm rot="10800000">
              <a:off x="6496371" y="1455600"/>
              <a:ext cx="76201" cy="67196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51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21</Words>
  <Application>Microsoft Macintosh PowerPoint</Application>
  <PresentationFormat>On-screen Show (4:3)</PresentationFormat>
  <Paragraphs>18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42</cp:revision>
  <dcterms:created xsi:type="dcterms:W3CDTF">2016-08-01T01:17:04Z</dcterms:created>
  <dcterms:modified xsi:type="dcterms:W3CDTF">2019-10-12T11:26:55Z</dcterms:modified>
</cp:coreProperties>
</file>