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80AD-82B3-504F-BD5E-C11DA684AEBB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19100" y="609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0378" y="183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F42CE4-2F8F-F94A-AB13-19615CF2072D}"/>
              </a:ext>
            </a:extLst>
          </p:cNvPr>
          <p:cNvGrpSpPr/>
          <p:nvPr/>
        </p:nvGrpSpPr>
        <p:grpSpPr>
          <a:xfrm>
            <a:off x="796126" y="1524140"/>
            <a:ext cx="4652040" cy="1003545"/>
            <a:chOff x="796126" y="1524140"/>
            <a:chExt cx="4652040" cy="1003545"/>
          </a:xfrm>
        </p:grpSpPr>
        <p:grpSp>
          <p:nvGrpSpPr>
            <p:cNvPr id="17" name="Group 16"/>
            <p:cNvGrpSpPr/>
            <p:nvPr/>
          </p:nvGrpSpPr>
          <p:grpSpPr>
            <a:xfrm>
              <a:off x="796126" y="1524140"/>
              <a:ext cx="4652040" cy="1003545"/>
              <a:chOff x="2113631" y="413397"/>
              <a:chExt cx="4652040" cy="100354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861009" y="1050856"/>
                <a:ext cx="275302" cy="2219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>
                <a:cxnSpLocks/>
              </p:cNvCxnSpPr>
              <p:nvPr/>
            </p:nvCxnSpPr>
            <p:spPr>
              <a:xfrm>
                <a:off x="2113631" y="1140336"/>
                <a:ext cx="4646502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ight Arrow 27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ord 28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4F6DFEB-DE49-1542-8431-036C1AD02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738" y="2022479"/>
              <a:ext cx="457200" cy="457200"/>
            </a:xfrm>
            <a:prstGeom prst="rect">
              <a:avLst/>
            </a:prstGeom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409687F-247E-5545-8E11-BBC6AA2B8DCF}"/>
                </a:ext>
              </a:extLst>
            </p:cNvPr>
            <p:cNvSpPr/>
            <p:nvPr/>
          </p:nvSpPr>
          <p:spPr>
            <a:xfrm>
              <a:off x="796126" y="1882005"/>
              <a:ext cx="747378" cy="30822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D7C98F-277D-C945-8C9B-ABDE60E7079A}"/>
              </a:ext>
            </a:extLst>
          </p:cNvPr>
          <p:cNvGrpSpPr/>
          <p:nvPr/>
        </p:nvGrpSpPr>
        <p:grpSpPr>
          <a:xfrm>
            <a:off x="1037690" y="2704845"/>
            <a:ext cx="4404938" cy="1003545"/>
            <a:chOff x="1037690" y="2704845"/>
            <a:chExt cx="4404938" cy="100354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451499-F2DC-E14D-9A73-F6D49EF78ABA}"/>
                </a:ext>
              </a:extLst>
            </p:cNvPr>
            <p:cNvGrpSpPr/>
            <p:nvPr/>
          </p:nvGrpSpPr>
          <p:grpSpPr>
            <a:xfrm>
              <a:off x="1037690" y="2704845"/>
              <a:ext cx="4404938" cy="1003545"/>
              <a:chOff x="2360733" y="413397"/>
              <a:chExt cx="4404938" cy="100354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191906F-B35D-7745-8D1C-E6643F3E0245}"/>
                  </a:ext>
                </a:extLst>
              </p:cNvPr>
              <p:cNvSpPr/>
              <p:nvPr/>
            </p:nvSpPr>
            <p:spPr>
              <a:xfrm>
                <a:off x="2861009" y="1050856"/>
                <a:ext cx="275302" cy="2219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3E7D8B3-41D4-5741-B085-561FF8B9E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733" y="1140336"/>
                <a:ext cx="43994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ight Arrow 49">
                <a:extLst>
                  <a:ext uri="{FF2B5EF4-FFF2-40B4-BE49-F238E27FC236}">
                    <a16:creationId xmlns:a16="http://schemas.microsoft.com/office/drawing/2014/main" id="{7A3AF106-E17E-A544-BAA5-2174FD89CE1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ord 50">
                <a:extLst>
                  <a:ext uri="{FF2B5EF4-FFF2-40B4-BE49-F238E27FC236}">
                    <a16:creationId xmlns:a16="http://schemas.microsoft.com/office/drawing/2014/main" id="{D2F44779-4628-754C-A55D-BFC45BA9A0E6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5FD7CF6-4967-A34B-9521-28F3D760C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29145EFD-72FD-634C-A04F-4EE3F40CA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673F87E-ADA6-E74D-B95A-08EEEB7F21F1}"/>
                </a:ext>
              </a:extLst>
            </p:cNvPr>
            <p:cNvSpPr/>
            <p:nvPr/>
          </p:nvSpPr>
          <p:spPr>
            <a:xfrm>
              <a:off x="1162269" y="3220600"/>
              <a:ext cx="747378" cy="30822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3D27F50-E4C7-B14D-9E17-50F0D43F07F0}"/>
              </a:ext>
            </a:extLst>
          </p:cNvPr>
          <p:cNvGrpSpPr/>
          <p:nvPr/>
        </p:nvGrpSpPr>
        <p:grpSpPr>
          <a:xfrm>
            <a:off x="1043228" y="3852435"/>
            <a:ext cx="4404938" cy="1003545"/>
            <a:chOff x="1043228" y="3852435"/>
            <a:chExt cx="4404938" cy="100354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764B389-4E52-164C-87E2-4177DB8921BB}"/>
                </a:ext>
              </a:extLst>
            </p:cNvPr>
            <p:cNvGrpSpPr/>
            <p:nvPr/>
          </p:nvGrpSpPr>
          <p:grpSpPr>
            <a:xfrm>
              <a:off x="1043228" y="3852435"/>
              <a:ext cx="4404938" cy="1003545"/>
              <a:chOff x="2360733" y="413397"/>
              <a:chExt cx="4404938" cy="100354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42C91E-B3D6-E342-B26F-ABC2E56FB4BF}"/>
                  </a:ext>
                </a:extLst>
              </p:cNvPr>
              <p:cNvSpPr/>
              <p:nvPr/>
            </p:nvSpPr>
            <p:spPr>
              <a:xfrm>
                <a:off x="2861009" y="1050856"/>
                <a:ext cx="275302" cy="2219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28C85CA-31BB-C84C-8070-5704F92B2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733" y="1140336"/>
                <a:ext cx="43994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B4C9EC6A-E717-6242-A603-9EA1D88ABC86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ord 59">
                <a:extLst>
                  <a:ext uri="{FF2B5EF4-FFF2-40B4-BE49-F238E27FC236}">
                    <a16:creationId xmlns:a16="http://schemas.microsoft.com/office/drawing/2014/main" id="{54E0F71B-E7D7-F246-8D7D-F91D78EBEA6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2E60B084-2607-8843-BE67-10DB76E9A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92AA55D-83EA-0A45-BB85-C5787913C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677C8F7-0EF0-FB40-8A30-DBD07A1B8871}"/>
                </a:ext>
              </a:extLst>
            </p:cNvPr>
            <p:cNvSpPr/>
            <p:nvPr/>
          </p:nvSpPr>
          <p:spPr>
            <a:xfrm>
              <a:off x="2613647" y="4115529"/>
              <a:ext cx="747378" cy="30822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2DE0354-7D8D-E246-9C36-BB150AE2351F}"/>
              </a:ext>
            </a:extLst>
          </p:cNvPr>
          <p:cNvSpPr txBox="1"/>
          <p:nvPr/>
        </p:nvSpPr>
        <p:spPr>
          <a:xfrm>
            <a:off x="5780377" y="3022955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54B22F-05FD-D145-AF33-3BCCE55AA634}"/>
              </a:ext>
            </a:extLst>
          </p:cNvPr>
          <p:cNvSpPr txBox="1"/>
          <p:nvPr/>
        </p:nvSpPr>
        <p:spPr>
          <a:xfrm>
            <a:off x="5788297" y="4239088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</p:spTree>
    <p:extLst>
      <p:ext uri="{BB962C8B-B14F-4D97-AF65-F5344CB8AC3E}">
        <p14:creationId xmlns:p14="http://schemas.microsoft.com/office/powerpoint/2010/main" val="167877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11</cp:revision>
  <cp:lastPrinted>2020-10-02T15:32:34Z</cp:lastPrinted>
  <dcterms:created xsi:type="dcterms:W3CDTF">2016-08-01T14:52:35Z</dcterms:created>
  <dcterms:modified xsi:type="dcterms:W3CDTF">2020-10-02T15:35:57Z</dcterms:modified>
</cp:coreProperties>
</file>