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F0E1-BC1C-764A-AC2B-4145881676D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DC409-34F4-A243-B786-19498A6D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3035101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042667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03932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01113" y="2124943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3412" y="1754036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93" y="1520956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857884" y="1520956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857884" y="1520956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43140" y="3423447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8347" y="3663442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1" y="3213161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80794" y="605069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251" y="3663776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06661" y="3941400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/>
          <p:cNvCxnSpPr/>
          <p:nvPr/>
        </p:nvCxnSpPr>
        <p:spPr>
          <a:xfrm flipV="1">
            <a:off x="3163635" y="2326574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46091" y="2320851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34296" y="1443303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455479" y="1798800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9028" y="3348332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389E09-9248-7143-80F2-54DE128CE885}"/>
              </a:ext>
            </a:extLst>
          </p:cNvPr>
          <p:cNvSpPr/>
          <p:nvPr/>
        </p:nvSpPr>
        <p:spPr>
          <a:xfrm>
            <a:off x="4739128" y="2094584"/>
            <a:ext cx="734572" cy="429768"/>
          </a:xfrm>
          <a:prstGeom prst="roundRect">
            <a:avLst>
              <a:gd name="adj" fmla="val 50000"/>
            </a:avLst>
          </a:prstGeom>
          <a:solidFill>
            <a:srgbClr val="0080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8260" y="3215890"/>
            <a:ext cx="7673977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52143" y="2435961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>
                <a:solidFill>
                  <a:schemeClr val="tx2"/>
                </a:solidFill>
              </a:rPr>
              <a:t>+ Strand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84362" y="3231608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>
                <a:solidFill>
                  <a:schemeClr val="tx2"/>
                </a:solidFill>
              </a:rPr>
              <a:t>- Strand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58928" y="2818775"/>
            <a:ext cx="1421829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Sequence Feature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6088" y="2877825"/>
            <a:ext cx="226283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Nucleic Acid Construct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333884" y="1932994"/>
            <a:ext cx="1647827" cy="774477"/>
          </a:xfrm>
          <a:prstGeom prst="cloud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Annotation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87425" y="1139518"/>
            <a:ext cx="1471403" cy="606152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Molecular Species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5954" y="1139518"/>
            <a:ext cx="1471403" cy="606152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Molecular Species</a:t>
            </a:r>
          </a:p>
        </p:txBody>
      </p:sp>
      <p:cxnSp>
        <p:nvCxnSpPr>
          <p:cNvPr id="10" name="Straight Connector 38"/>
          <p:cNvCxnSpPr>
            <a:stCxn id="35" idx="0"/>
            <a:endCxn id="8" idx="2"/>
          </p:cNvCxnSpPr>
          <p:nvPr/>
        </p:nvCxnSpPr>
        <p:spPr>
          <a:xfrm rot="5400000" flipH="1" flipV="1">
            <a:off x="5260341" y="1273175"/>
            <a:ext cx="690291" cy="163528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4457357" y="1442594"/>
            <a:ext cx="1230068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4"/>
          <p:cNvCxnSpPr>
            <a:stCxn id="35" idx="0"/>
            <a:endCxn id="38" idx="0"/>
          </p:cNvCxnSpPr>
          <p:nvPr/>
        </p:nvCxnSpPr>
        <p:spPr>
          <a:xfrm rot="16200000" flipH="1" flipV="1">
            <a:off x="3737437" y="1768367"/>
            <a:ext cx="382814" cy="1718002"/>
          </a:xfrm>
          <a:prstGeom prst="curvedConnector3">
            <a:avLst>
              <a:gd name="adj1" fmla="val -59716"/>
            </a:avLst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8376" y="1897113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1194" y="1103028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69657" y="2050799"/>
            <a:ext cx="126512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92386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42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48</cp:revision>
  <dcterms:created xsi:type="dcterms:W3CDTF">2016-03-08T00:19:10Z</dcterms:created>
  <dcterms:modified xsi:type="dcterms:W3CDTF">2021-03-25T11:22:23Z</dcterms:modified>
</cp:coreProperties>
</file>