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4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5"/>
    <p:restoredTop sz="94541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8233AE-8C95-9E47-8F4D-34AF036ED3FB}"/>
              </a:ext>
            </a:extLst>
          </p:cNvPr>
          <p:cNvSpPr/>
          <p:nvPr/>
        </p:nvSpPr>
        <p:spPr>
          <a:xfrm>
            <a:off x="2546727" y="881610"/>
            <a:ext cx="818663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12132" y="88161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1E2CB82-E54B-D749-9036-F082CFFCC483}"/>
              </a:ext>
            </a:extLst>
          </p:cNvPr>
          <p:cNvSpPr/>
          <p:nvPr/>
        </p:nvSpPr>
        <p:spPr>
          <a:xfrm>
            <a:off x="5995727" y="3407635"/>
            <a:ext cx="818663" cy="369332"/>
          </a:xfrm>
          <a:prstGeom prst="roundRect">
            <a:avLst>
              <a:gd name="adj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754590"/>
            <a:ext cx="0" cy="355161"/>
          </a:xfrm>
          <a:prstGeom prst="line">
            <a:avLst/>
          </a:prstGeom>
          <a:ln w="28575">
            <a:solidFill>
              <a:srgbClr val="0070C0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A7FDF56-7A1B-D74F-9475-B83FF3538D09}"/>
              </a:ext>
            </a:extLst>
          </p:cNvPr>
          <p:cNvSpPr/>
          <p:nvPr/>
        </p:nvSpPr>
        <p:spPr>
          <a:xfrm>
            <a:off x="5373158" y="2489360"/>
            <a:ext cx="818663" cy="3693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8CD5E6F-8D18-0B4B-B049-4728DB7FD4A6}"/>
              </a:ext>
            </a:extLst>
          </p:cNvPr>
          <p:cNvGrpSpPr/>
          <p:nvPr/>
        </p:nvGrpSpPr>
        <p:grpSpPr>
          <a:xfrm>
            <a:off x="1285119" y="1130613"/>
            <a:ext cx="3554940" cy="540787"/>
            <a:chOff x="370615" y="288133"/>
            <a:chExt cx="3554940" cy="54078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48EAC77-8C0B-D444-A7AD-8FCE7492101B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2" y="575804"/>
              <a:ext cx="3087739" cy="0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DBA7D7-A683-CD48-A6DB-3A3B1F943499}"/>
                </a:ext>
              </a:extLst>
            </p:cNvPr>
            <p:cNvGrpSpPr/>
            <p:nvPr/>
          </p:nvGrpSpPr>
          <p:grpSpPr>
            <a:xfrm>
              <a:off x="2155618" y="486355"/>
              <a:ext cx="169725" cy="169725"/>
              <a:chOff x="3540943" y="4902079"/>
              <a:chExt cx="147594" cy="14759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6E5303C-D9D0-3345-B175-8B3709A70D76}"/>
                  </a:ext>
                </a:extLst>
              </p:cNvPr>
              <p:cNvSpPr/>
              <p:nvPr/>
            </p:nvSpPr>
            <p:spPr>
              <a:xfrm>
                <a:off x="3540943" y="4902079"/>
                <a:ext cx="147594" cy="147594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1A35066-F4AD-4A4A-9B32-BEAC770B0E71}"/>
                  </a:ext>
                </a:extLst>
              </p:cNvPr>
              <p:cNvCxnSpPr>
                <a:cxnSpLocks/>
                <a:stCxn id="4" idx="1"/>
                <a:endCxn id="4" idx="5"/>
              </p:cNvCxnSpPr>
              <p:nvPr/>
            </p:nvCxnSpPr>
            <p:spPr>
              <a:xfrm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25A9670-3F6B-E049-8BA7-421CB8E4F520}"/>
                  </a:ext>
                </a:extLst>
              </p:cNvPr>
              <p:cNvCxnSpPr>
                <a:cxnSpLocks/>
                <a:stCxn id="4" idx="3"/>
                <a:endCxn id="4" idx="7"/>
              </p:cNvCxnSpPr>
              <p:nvPr/>
            </p:nvCxnSpPr>
            <p:spPr>
              <a:xfrm flipV="1"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39">
              <a:extLst>
                <a:ext uri="{FF2B5EF4-FFF2-40B4-BE49-F238E27FC236}">
                  <a16:creationId xmlns:a16="http://schemas.microsoft.com/office/drawing/2014/main" id="{E6C0BA42-57DE-5A46-9675-431287376EF4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CA634894-0903-8A41-80E1-BD76B07F3BCB}"/>
                </a:ext>
              </a:extLst>
            </p:cNvPr>
            <p:cNvSpPr/>
            <p:nvPr/>
          </p:nvSpPr>
          <p:spPr>
            <a:xfrm>
              <a:off x="1210701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4C95E0-7CCD-8440-BC38-9C3B4CEE6E5B}"/>
                </a:ext>
              </a:extLst>
            </p:cNvPr>
            <p:cNvGrpSpPr/>
            <p:nvPr/>
          </p:nvGrpSpPr>
          <p:grpSpPr>
            <a:xfrm>
              <a:off x="1681135" y="343043"/>
              <a:ext cx="216000" cy="216000"/>
              <a:chOff x="2995494" y="4418880"/>
              <a:chExt cx="216000" cy="2160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A8B8FC-6974-C54B-9A12-D7D87F4F5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DCE625-3BCB-5440-8942-D7AE42A0C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46">
              <a:extLst>
                <a:ext uri="{FF2B5EF4-FFF2-40B4-BE49-F238E27FC236}">
                  <a16:creationId xmlns:a16="http://schemas.microsoft.com/office/drawing/2014/main" id="{34DB01B6-1274-4A41-B947-43B9FBCBEEE6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47">
              <a:extLst>
                <a:ext uri="{FF2B5EF4-FFF2-40B4-BE49-F238E27FC236}">
                  <a16:creationId xmlns:a16="http://schemas.microsoft.com/office/drawing/2014/main" id="{C40F0B6D-78A0-7A4E-9767-D32755259D85}"/>
                </a:ext>
              </a:extLst>
            </p:cNvPr>
            <p:cNvSpPr/>
            <p:nvPr/>
          </p:nvSpPr>
          <p:spPr>
            <a:xfrm>
              <a:off x="656640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73">
              <a:extLst>
                <a:ext uri="{FF2B5EF4-FFF2-40B4-BE49-F238E27FC236}">
                  <a16:creationId xmlns:a16="http://schemas.microsoft.com/office/drawing/2014/main" id="{A346AB85-7C29-704E-8F09-54189913AA62}"/>
                </a:ext>
              </a:extLst>
            </p:cNvPr>
            <p:cNvSpPr/>
            <p:nvPr/>
          </p:nvSpPr>
          <p:spPr>
            <a:xfrm>
              <a:off x="921862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49">
              <a:extLst>
                <a:ext uri="{FF2B5EF4-FFF2-40B4-BE49-F238E27FC236}">
                  <a16:creationId xmlns:a16="http://schemas.microsoft.com/office/drawing/2014/main" id="{BD2B9C54-1E18-244D-A6C9-0173B52A50D9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0 w 153279"/>
                <a:gd name="connsiteY0" fmla="*/ 0 h 153279"/>
                <a:gd name="connsiteX1" fmla="*/ 153279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0" y="0"/>
                  </a:moveTo>
                  <a:lnTo>
                    <a:pt x="153279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0">
              <a:extLst>
                <a:ext uri="{FF2B5EF4-FFF2-40B4-BE49-F238E27FC236}">
                  <a16:creationId xmlns:a16="http://schemas.microsoft.com/office/drawing/2014/main" id="{D5E8F707-27EE-0F4E-80B6-AAB9BE8C4446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153279 w 153279"/>
                <a:gd name="connsiteY0" fmla="*/ 0 h 153279"/>
                <a:gd name="connsiteX1" fmla="*/ 0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153279" y="0"/>
                  </a:moveTo>
                  <a:lnTo>
                    <a:pt x="0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AAEDBF-3054-6941-AFE6-A2AF56246DE0}"/>
                </a:ext>
              </a:extLst>
            </p:cNvPr>
            <p:cNvGrpSpPr/>
            <p:nvPr/>
          </p:nvGrpSpPr>
          <p:grpSpPr>
            <a:xfrm>
              <a:off x="1997661" y="405300"/>
              <a:ext cx="25200" cy="162000"/>
              <a:chOff x="3740514" y="4089104"/>
              <a:chExt cx="81386" cy="588430"/>
            </a:xfrm>
          </p:grpSpPr>
          <p:sp>
            <p:nvSpPr>
              <p:cNvPr id="18" name="Freeform: Shape 54">
                <a:extLst>
                  <a:ext uri="{FF2B5EF4-FFF2-40B4-BE49-F238E27FC236}">
                    <a16:creationId xmlns:a16="http://schemas.microsoft.com/office/drawing/2014/main" id="{D8998455-6CA3-1147-A1F6-F459B2D7E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089104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56">
                <a:extLst>
                  <a:ext uri="{FF2B5EF4-FFF2-40B4-BE49-F238E27FC236}">
                    <a16:creationId xmlns:a16="http://schemas.microsoft.com/office/drawing/2014/main" id="{5A533B3D-47C8-7345-9A98-647894C4C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383319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0210AE-C2AC-9A45-9CF4-B178674A96A3}"/>
                </a:ext>
              </a:extLst>
            </p:cNvPr>
            <p:cNvSpPr/>
            <p:nvPr/>
          </p:nvSpPr>
          <p:spPr>
            <a:xfrm>
              <a:off x="1650443" y="288133"/>
              <a:ext cx="729940" cy="415534"/>
            </a:xfrm>
            <a:prstGeom prst="rect">
              <a:avLst/>
            </a:prstGeom>
            <a:noFill/>
            <a:ln w="12700" cap="sq"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Graphic 6">
              <a:extLst>
                <a:ext uri="{FF2B5EF4-FFF2-40B4-BE49-F238E27FC236}">
                  <a16:creationId xmlns:a16="http://schemas.microsoft.com/office/drawing/2014/main" id="{EA3C3B65-5BB5-6D46-8095-778F3C3650F9}"/>
                </a:ext>
              </a:extLst>
            </p:cNvPr>
            <p:cNvSpPr/>
            <p:nvPr/>
          </p:nvSpPr>
          <p:spPr>
            <a:xfrm>
              <a:off x="3009712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ADC601-BCE6-E74F-BC60-647A59B9A66A}"/>
                </a:ext>
              </a:extLst>
            </p:cNvPr>
            <p:cNvGrpSpPr/>
            <p:nvPr/>
          </p:nvGrpSpPr>
          <p:grpSpPr>
            <a:xfrm>
              <a:off x="3466811" y="343043"/>
              <a:ext cx="216000" cy="216000"/>
              <a:chOff x="2995494" y="4418880"/>
              <a:chExt cx="216000" cy="2160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4ABB4B7-7E41-4742-9A55-755AF909D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125DBBB-80CA-3B41-8F4B-5F7EC616F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reeform: Shape 63">
              <a:extLst>
                <a:ext uri="{FF2B5EF4-FFF2-40B4-BE49-F238E27FC236}">
                  <a16:creationId xmlns:a16="http://schemas.microsoft.com/office/drawing/2014/main" id="{B4F0C5B9-A60C-8341-9617-BBA3B715E286}"/>
                </a:ext>
              </a:extLst>
            </p:cNvPr>
            <p:cNvSpPr/>
            <p:nvPr/>
          </p:nvSpPr>
          <p:spPr>
            <a:xfrm>
              <a:off x="2455651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73">
              <a:extLst>
                <a:ext uri="{FF2B5EF4-FFF2-40B4-BE49-F238E27FC236}">
                  <a16:creationId xmlns:a16="http://schemas.microsoft.com/office/drawing/2014/main" id="{C9E72277-D432-954B-84DA-71453804A6C7}"/>
                </a:ext>
              </a:extLst>
            </p:cNvPr>
            <p:cNvSpPr/>
            <p:nvPr/>
          </p:nvSpPr>
          <p:spPr>
            <a:xfrm>
              <a:off x="2720873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CF4FDE-CD8F-5B46-B86E-251E7A70F5DC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1315901" y="3103179"/>
            <a:ext cx="360412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Graphic 26">
            <a:extLst>
              <a:ext uri="{FF2B5EF4-FFF2-40B4-BE49-F238E27FC236}">
                <a16:creationId xmlns:a16="http://schemas.microsoft.com/office/drawing/2014/main" id="{01759217-3FB4-BB42-9F73-1DEAC76F65F8}"/>
              </a:ext>
            </a:extLst>
          </p:cNvPr>
          <p:cNvSpPr/>
          <p:nvPr/>
        </p:nvSpPr>
        <p:spPr>
          <a:xfrm>
            <a:off x="1762485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10">
            <a:extLst>
              <a:ext uri="{FF2B5EF4-FFF2-40B4-BE49-F238E27FC236}">
                <a16:creationId xmlns:a16="http://schemas.microsoft.com/office/drawing/2014/main" id="{68522672-B228-8941-BEAE-298023CFAA84}"/>
              </a:ext>
            </a:extLst>
          </p:cNvPr>
          <p:cNvGrpSpPr/>
          <p:nvPr/>
        </p:nvGrpSpPr>
        <p:grpSpPr>
          <a:xfrm>
            <a:off x="1331935" y="2686078"/>
            <a:ext cx="457200" cy="457200"/>
            <a:chOff x="1170968" y="1441938"/>
            <a:chExt cx="457200" cy="457200"/>
          </a:xfrm>
        </p:grpSpPr>
        <p:sp>
          <p:nvSpPr>
            <p:cNvPr id="30" name="Freeform: Shape 88">
              <a:extLst>
                <a:ext uri="{FF2B5EF4-FFF2-40B4-BE49-F238E27FC236}">
                  <a16:creationId xmlns:a16="http://schemas.microsoft.com/office/drawing/2014/main" id="{55749CB1-2E08-4C42-A5A1-A2FD22014AD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89">
              <a:extLst>
                <a:ext uri="{FF2B5EF4-FFF2-40B4-BE49-F238E27FC236}">
                  <a16:creationId xmlns:a16="http://schemas.microsoft.com/office/drawing/2014/main" id="{C6DE6B5A-4586-A74E-B790-37D5C7720B79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Graphic 18">
            <a:extLst>
              <a:ext uri="{FF2B5EF4-FFF2-40B4-BE49-F238E27FC236}">
                <a16:creationId xmlns:a16="http://schemas.microsoft.com/office/drawing/2014/main" id="{3996557A-C211-CD4A-9309-C5F78C4F7688}"/>
              </a:ext>
            </a:extLst>
          </p:cNvPr>
          <p:cNvSpPr/>
          <p:nvPr/>
        </p:nvSpPr>
        <p:spPr>
          <a:xfrm>
            <a:off x="1051830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AE22594F-01AF-764F-92A4-42FBD90F1B02}"/>
              </a:ext>
            </a:extLst>
          </p:cNvPr>
          <p:cNvSpPr/>
          <p:nvPr/>
        </p:nvSpPr>
        <p:spPr>
          <a:xfrm>
            <a:off x="2158513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36">
            <a:extLst>
              <a:ext uri="{FF2B5EF4-FFF2-40B4-BE49-F238E27FC236}">
                <a16:creationId xmlns:a16="http://schemas.microsoft.com/office/drawing/2014/main" id="{DB19D53F-EC04-E64B-A509-2D81DC0E2E9C}"/>
              </a:ext>
            </a:extLst>
          </p:cNvPr>
          <p:cNvGrpSpPr/>
          <p:nvPr/>
        </p:nvGrpSpPr>
        <p:grpSpPr>
          <a:xfrm>
            <a:off x="2489754" y="2847022"/>
            <a:ext cx="459666" cy="281392"/>
            <a:chOff x="2337992" y="1583545"/>
            <a:chExt cx="459666" cy="281392"/>
          </a:xfrm>
        </p:grpSpPr>
        <p:sp>
          <p:nvSpPr>
            <p:cNvPr id="35" name="Freeform: Shape 93">
              <a:extLst>
                <a:ext uri="{FF2B5EF4-FFF2-40B4-BE49-F238E27FC236}">
                  <a16:creationId xmlns:a16="http://schemas.microsoft.com/office/drawing/2014/main" id="{19A2789F-0D0C-5B44-ADFF-E867D01B5E20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94">
              <a:extLst>
                <a:ext uri="{FF2B5EF4-FFF2-40B4-BE49-F238E27FC236}">
                  <a16:creationId xmlns:a16="http://schemas.microsoft.com/office/drawing/2014/main" id="{1348842F-ACF0-2544-AE6B-50A4A50B9D2F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5">
              <a:extLst>
                <a:ext uri="{FF2B5EF4-FFF2-40B4-BE49-F238E27FC236}">
                  <a16:creationId xmlns:a16="http://schemas.microsoft.com/office/drawing/2014/main" id="{C9B4754B-C4B4-8841-B9A4-76AFD440C95B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0C2692-CC0B-2D47-B010-B0ABD5367F02}"/>
              </a:ext>
            </a:extLst>
          </p:cNvPr>
          <p:cNvGrpSpPr/>
          <p:nvPr/>
        </p:nvGrpSpPr>
        <p:grpSpPr>
          <a:xfrm>
            <a:off x="2917720" y="3018685"/>
            <a:ext cx="169725" cy="169725"/>
            <a:chOff x="3540943" y="4902079"/>
            <a:chExt cx="147594" cy="1475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09BA28-9C57-4E4F-9488-69468E012AFF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75856A-B494-1F49-9A86-364562CE6924}"/>
                </a:ext>
              </a:extLst>
            </p:cNvPr>
            <p:cNvCxnSpPr>
              <a:cxnSpLocks/>
              <a:stCxn id="39" idx="1"/>
              <a:endCxn id="39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F1EC6D-C2AF-8B4C-8F58-2BE3069B7945}"/>
                </a:ext>
              </a:extLst>
            </p:cNvPr>
            <p:cNvCxnSpPr>
              <a:cxnSpLocks/>
              <a:stCxn id="39" idx="3"/>
              <a:endCxn id="39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aphic 52">
            <a:extLst>
              <a:ext uri="{FF2B5EF4-FFF2-40B4-BE49-F238E27FC236}">
                <a16:creationId xmlns:a16="http://schemas.microsoft.com/office/drawing/2014/main" id="{8B3F1F05-126C-9040-9F22-9CB16A87742B}"/>
              </a:ext>
            </a:extLst>
          </p:cNvPr>
          <p:cNvGrpSpPr/>
          <p:nvPr/>
        </p:nvGrpSpPr>
        <p:grpSpPr>
          <a:xfrm>
            <a:off x="3005161" y="2697210"/>
            <a:ext cx="457200" cy="457200"/>
            <a:chOff x="2893429" y="1444630"/>
            <a:chExt cx="457200" cy="457200"/>
          </a:xfrm>
        </p:grpSpPr>
        <p:sp>
          <p:nvSpPr>
            <p:cNvPr id="43" name="Freeform: Shape 101">
              <a:extLst>
                <a:ext uri="{FF2B5EF4-FFF2-40B4-BE49-F238E27FC236}">
                  <a16:creationId xmlns:a16="http://schemas.microsoft.com/office/drawing/2014/main" id="{C699E7B3-314F-EB47-BB13-6D26490BC67D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0 w 162560"/>
                <a:gd name="connsiteY0" fmla="*/ 0 h 162560"/>
                <a:gd name="connsiteX1" fmla="*/ 16256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0" y="0"/>
                  </a:moveTo>
                  <a:lnTo>
                    <a:pt x="16256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02">
              <a:extLst>
                <a:ext uri="{FF2B5EF4-FFF2-40B4-BE49-F238E27FC236}">
                  <a16:creationId xmlns:a16="http://schemas.microsoft.com/office/drawing/2014/main" id="{AF7B3740-E843-F349-8415-FCDB3A618A94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162560 w 162560"/>
                <a:gd name="connsiteY0" fmla="*/ 0 h 162560"/>
                <a:gd name="connsiteX1" fmla="*/ 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162560" y="0"/>
                  </a:moveTo>
                  <a:lnTo>
                    <a:pt x="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aphic 52">
              <a:extLst>
                <a:ext uri="{FF2B5EF4-FFF2-40B4-BE49-F238E27FC236}">
                  <a16:creationId xmlns:a16="http://schemas.microsoft.com/office/drawing/2014/main" id="{2A893760-9658-D84F-B263-DE512E4DD6D5}"/>
                </a:ext>
              </a:extLst>
            </p:cNvPr>
            <p:cNvGrpSpPr/>
            <p:nvPr/>
          </p:nvGrpSpPr>
          <p:grpSpPr>
            <a:xfrm>
              <a:off x="3111539" y="1578563"/>
              <a:ext cx="26534" cy="269830"/>
              <a:chOff x="3111539" y="1578563"/>
              <a:chExt cx="26534" cy="269830"/>
            </a:xfrm>
            <a:noFill/>
          </p:grpSpPr>
          <p:sp>
            <p:nvSpPr>
              <p:cNvPr id="46" name="Freeform: Shape 104">
                <a:extLst>
                  <a:ext uri="{FF2B5EF4-FFF2-40B4-BE49-F238E27FC236}">
                    <a16:creationId xmlns:a16="http://schemas.microsoft.com/office/drawing/2014/main" id="{39D9C19F-FACB-5544-A3C9-5295EB36536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05">
                <a:extLst>
                  <a:ext uri="{FF2B5EF4-FFF2-40B4-BE49-F238E27FC236}">
                    <a16:creationId xmlns:a16="http://schemas.microsoft.com/office/drawing/2014/main" id="{D34D84D6-CC1F-004E-942E-EFE8F4BB7420}"/>
                  </a:ext>
                </a:extLst>
              </p:cNvPr>
              <p:cNvSpPr/>
              <p:nvPr/>
            </p:nvSpPr>
            <p:spPr>
              <a:xfrm>
                <a:off x="3112075" y="1758300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3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06">
                <a:extLst>
                  <a:ext uri="{FF2B5EF4-FFF2-40B4-BE49-F238E27FC236}">
                    <a16:creationId xmlns:a16="http://schemas.microsoft.com/office/drawing/2014/main" id="{7C8A987A-0129-054D-A860-F1AB3688E47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07">
                <a:extLst>
                  <a:ext uri="{FF2B5EF4-FFF2-40B4-BE49-F238E27FC236}">
                    <a16:creationId xmlns:a16="http://schemas.microsoft.com/office/drawing/2014/main" id="{F9D16C7A-8A72-B643-A1FF-996C88FAF80F}"/>
                  </a:ext>
                </a:extLst>
              </p:cNvPr>
              <p:cNvSpPr/>
              <p:nvPr/>
            </p:nvSpPr>
            <p:spPr>
              <a:xfrm>
                <a:off x="3113151" y="1578563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4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Graphic 26">
            <a:extLst>
              <a:ext uri="{FF2B5EF4-FFF2-40B4-BE49-F238E27FC236}">
                <a16:creationId xmlns:a16="http://schemas.microsoft.com/office/drawing/2014/main" id="{D51C8317-BB2D-A34D-BF0A-7588D6230512}"/>
              </a:ext>
            </a:extLst>
          </p:cNvPr>
          <p:cNvSpPr/>
          <p:nvPr/>
        </p:nvSpPr>
        <p:spPr>
          <a:xfrm>
            <a:off x="3850618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10">
            <a:extLst>
              <a:ext uri="{FF2B5EF4-FFF2-40B4-BE49-F238E27FC236}">
                <a16:creationId xmlns:a16="http://schemas.microsoft.com/office/drawing/2014/main" id="{F52FB1CE-BEBB-3046-9E90-250B403F7D27}"/>
              </a:ext>
            </a:extLst>
          </p:cNvPr>
          <p:cNvGrpSpPr/>
          <p:nvPr/>
        </p:nvGrpSpPr>
        <p:grpSpPr>
          <a:xfrm>
            <a:off x="3420068" y="2686078"/>
            <a:ext cx="457200" cy="457200"/>
            <a:chOff x="1170968" y="1441938"/>
            <a:chExt cx="457200" cy="457200"/>
          </a:xfrm>
        </p:grpSpPr>
        <p:sp>
          <p:nvSpPr>
            <p:cNvPr id="52" name="Freeform: Shape 110">
              <a:extLst>
                <a:ext uri="{FF2B5EF4-FFF2-40B4-BE49-F238E27FC236}">
                  <a16:creationId xmlns:a16="http://schemas.microsoft.com/office/drawing/2014/main" id="{AF4B1290-9493-2A45-A26D-2E18E81B301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11">
              <a:extLst>
                <a:ext uri="{FF2B5EF4-FFF2-40B4-BE49-F238E27FC236}">
                  <a16:creationId xmlns:a16="http://schemas.microsoft.com/office/drawing/2014/main" id="{52163263-E517-3F43-8396-6FBF85ED5267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Graphic 33">
            <a:extLst>
              <a:ext uri="{FF2B5EF4-FFF2-40B4-BE49-F238E27FC236}">
                <a16:creationId xmlns:a16="http://schemas.microsoft.com/office/drawing/2014/main" id="{88F65EA5-57A3-174D-98C4-2993F1691785}"/>
              </a:ext>
            </a:extLst>
          </p:cNvPr>
          <p:cNvSpPr/>
          <p:nvPr/>
        </p:nvSpPr>
        <p:spPr>
          <a:xfrm>
            <a:off x="4246646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aphic 36">
            <a:extLst>
              <a:ext uri="{FF2B5EF4-FFF2-40B4-BE49-F238E27FC236}">
                <a16:creationId xmlns:a16="http://schemas.microsoft.com/office/drawing/2014/main" id="{4D0FE144-85EF-374F-8D95-577C52AA8E2E}"/>
              </a:ext>
            </a:extLst>
          </p:cNvPr>
          <p:cNvGrpSpPr/>
          <p:nvPr/>
        </p:nvGrpSpPr>
        <p:grpSpPr>
          <a:xfrm>
            <a:off x="4538263" y="2847022"/>
            <a:ext cx="459666" cy="281392"/>
            <a:chOff x="2337992" y="1583545"/>
            <a:chExt cx="459666" cy="281392"/>
          </a:xfrm>
        </p:grpSpPr>
        <p:sp>
          <p:nvSpPr>
            <p:cNvPr id="56" name="Freeform: Shape 114">
              <a:extLst>
                <a:ext uri="{FF2B5EF4-FFF2-40B4-BE49-F238E27FC236}">
                  <a16:creationId xmlns:a16="http://schemas.microsoft.com/office/drawing/2014/main" id="{03D6B13D-9876-1B4A-883A-1B6DFA7B13A6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15">
              <a:extLst>
                <a:ext uri="{FF2B5EF4-FFF2-40B4-BE49-F238E27FC236}">
                  <a16:creationId xmlns:a16="http://schemas.microsoft.com/office/drawing/2014/main" id="{18C3A9D1-D9A4-634F-B5AC-CC7993423108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16">
              <a:extLst>
                <a:ext uri="{FF2B5EF4-FFF2-40B4-BE49-F238E27FC236}">
                  <a16:creationId xmlns:a16="http://schemas.microsoft.com/office/drawing/2014/main" id="{0F6156C1-0395-1C4C-A880-F6B0617262C3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18">
            <a:extLst>
              <a:ext uri="{FF2B5EF4-FFF2-40B4-BE49-F238E27FC236}">
                <a16:creationId xmlns:a16="http://schemas.microsoft.com/office/drawing/2014/main" id="{99F041CD-FFED-8549-ABCC-B7C5E0EAE11A}"/>
              </a:ext>
            </a:extLst>
          </p:cNvPr>
          <p:cNvSpPr/>
          <p:nvPr/>
        </p:nvSpPr>
        <p:spPr>
          <a:xfrm flipH="1">
            <a:off x="4936514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8B1655-AC04-7E43-B862-16EDB0286325}"/>
              </a:ext>
            </a:extLst>
          </p:cNvPr>
          <p:cNvSpPr/>
          <p:nvPr/>
        </p:nvSpPr>
        <p:spPr>
          <a:xfrm>
            <a:off x="2527092" y="2707851"/>
            <a:ext cx="848142" cy="553655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14C760-0872-5248-B36D-20CEF131BA82}"/>
              </a:ext>
            </a:extLst>
          </p:cNvPr>
          <p:cNvCxnSpPr>
            <a:cxnSpLocks/>
          </p:cNvCxnSpPr>
          <p:nvPr/>
        </p:nvCxnSpPr>
        <p:spPr>
          <a:xfrm>
            <a:off x="4554752" y="3658461"/>
            <a:ext cx="381762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aphic 36">
            <a:extLst>
              <a:ext uri="{FF2B5EF4-FFF2-40B4-BE49-F238E27FC236}">
                <a16:creationId xmlns:a16="http://schemas.microsoft.com/office/drawing/2014/main" id="{BBF633A7-87F1-8048-A899-21664E4D4A30}"/>
              </a:ext>
            </a:extLst>
          </p:cNvPr>
          <p:cNvGrpSpPr/>
          <p:nvPr/>
        </p:nvGrpSpPr>
        <p:grpSpPr>
          <a:xfrm>
            <a:off x="4554752" y="3402304"/>
            <a:ext cx="459666" cy="281392"/>
            <a:chOff x="2337992" y="1583545"/>
            <a:chExt cx="459666" cy="281392"/>
          </a:xfrm>
        </p:grpSpPr>
        <p:sp>
          <p:nvSpPr>
            <p:cNvPr id="63" name="Freeform: Shape 126">
              <a:extLst>
                <a:ext uri="{FF2B5EF4-FFF2-40B4-BE49-F238E27FC236}">
                  <a16:creationId xmlns:a16="http://schemas.microsoft.com/office/drawing/2014/main" id="{89D9985D-99C5-B54B-A61B-6C3138F68948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27">
              <a:extLst>
                <a:ext uri="{FF2B5EF4-FFF2-40B4-BE49-F238E27FC236}">
                  <a16:creationId xmlns:a16="http://schemas.microsoft.com/office/drawing/2014/main" id="{A41F61C1-78A2-CC41-8FAF-4050A078474D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28">
              <a:extLst>
                <a:ext uri="{FF2B5EF4-FFF2-40B4-BE49-F238E27FC236}">
                  <a16:creationId xmlns:a16="http://schemas.microsoft.com/office/drawing/2014/main" id="{51DC9906-74B8-5544-8D0E-5714E45B98B8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Graphic 18">
            <a:extLst>
              <a:ext uri="{FF2B5EF4-FFF2-40B4-BE49-F238E27FC236}">
                <a16:creationId xmlns:a16="http://schemas.microsoft.com/office/drawing/2014/main" id="{A2F16F5C-1673-F546-B153-2B99E56929CF}"/>
              </a:ext>
            </a:extLst>
          </p:cNvPr>
          <p:cNvSpPr/>
          <p:nvPr/>
        </p:nvSpPr>
        <p:spPr>
          <a:xfrm rot="10800000" flipH="1">
            <a:off x="4953003" y="3658831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774A6-4AAF-A945-896D-F781648D530C}"/>
              </a:ext>
            </a:extLst>
          </p:cNvPr>
          <p:cNvSpPr txBox="1"/>
          <p:nvPr/>
        </p:nvSpPr>
        <p:spPr>
          <a:xfrm>
            <a:off x="3756639" y="3465375"/>
            <a:ext cx="71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Rotated:</a:t>
            </a:r>
          </a:p>
        </p:txBody>
      </p:sp>
    </p:spTree>
    <p:extLst>
      <p:ext uri="{BB962C8B-B14F-4D97-AF65-F5344CB8AC3E}">
        <p14:creationId xmlns:p14="http://schemas.microsoft.com/office/powerpoint/2010/main" val="167577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708972" y="2958754"/>
            <a:ext cx="2527441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996647" y="2783684"/>
            <a:ext cx="1741551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A60-6596-CF41-8075-6FA9709A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56" y="2465041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5F5B-DE26-1240-987C-733277D3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33" y="245729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B75D52-90C0-2543-8C23-8E6CB6D25EDC}"/>
              </a:ext>
            </a:extLst>
          </p:cNvPr>
          <p:cNvSpPr/>
          <p:nvPr/>
        </p:nvSpPr>
        <p:spPr>
          <a:xfrm>
            <a:off x="2955792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050B21-2A65-4544-BB1C-FAE9FB09E670}"/>
              </a:ext>
            </a:extLst>
          </p:cNvPr>
          <p:cNvSpPr/>
          <p:nvPr/>
        </p:nvSpPr>
        <p:spPr>
          <a:xfrm>
            <a:off x="4180393" y="3170930"/>
            <a:ext cx="173619" cy="17361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5E5F13-2142-054E-949C-865B6CAAAEB6}"/>
              </a:ext>
            </a:extLst>
          </p:cNvPr>
          <p:cNvCxnSpPr>
            <a:cxnSpLocks/>
          </p:cNvCxnSpPr>
          <p:nvPr/>
        </p:nvCxnSpPr>
        <p:spPr>
          <a:xfrm>
            <a:off x="5814355" y="3593405"/>
            <a:ext cx="10282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" name="Bent Arrow 16">
            <a:extLst>
              <a:ext uri="{FF2B5EF4-FFF2-40B4-BE49-F238E27FC236}">
                <a16:creationId xmlns:a16="http://schemas.microsoft.com/office/drawing/2014/main" id="{4D923FC1-2AC2-4842-BC63-B557752C5906}"/>
              </a:ext>
            </a:extLst>
          </p:cNvPr>
          <p:cNvSpPr/>
          <p:nvPr/>
        </p:nvSpPr>
        <p:spPr>
          <a:xfrm>
            <a:off x="6068998" y="2922073"/>
            <a:ext cx="544011" cy="671332"/>
          </a:xfrm>
          <a:prstGeom prst="ben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0F69-1A8F-D645-9832-8C3DE86D2C15}"/>
              </a:ext>
            </a:extLst>
          </p:cNvPr>
          <p:cNvSpPr txBox="1"/>
          <p:nvPr/>
        </p:nvSpPr>
        <p:spPr>
          <a:xfrm>
            <a:off x="5814355" y="3593405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pBAD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1CEDD-DB99-C848-86C6-02542F1376E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267202" y="2754242"/>
            <a:ext cx="1" cy="416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1F521D-B79A-8D4D-B647-A1CACCF5B8CE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 flipV="1">
            <a:off x="3687312" y="3253512"/>
            <a:ext cx="493081" cy="42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4B1C46-A724-004B-9CCA-FDF4322460E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4354012" y="3257740"/>
            <a:ext cx="156258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EAEC5A-5CDE-B34E-8CEC-6331C1DC7145}"/>
              </a:ext>
            </a:extLst>
          </p:cNvPr>
          <p:cNvSpPr/>
          <p:nvPr/>
        </p:nvSpPr>
        <p:spPr>
          <a:xfrm>
            <a:off x="4736384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3A5DF-F80E-2F46-91C4-C05673694EEE}"/>
              </a:ext>
            </a:extLst>
          </p:cNvPr>
          <p:cNvSpPr txBox="1"/>
          <p:nvPr/>
        </p:nvSpPr>
        <p:spPr>
          <a:xfrm>
            <a:off x="4017384" y="2283535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Ara</a:t>
            </a:r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3829286B-B000-7245-B0A2-6E7534626E54}"/>
              </a:ext>
            </a:extLst>
          </p:cNvPr>
          <p:cNvSpPr/>
          <p:nvPr/>
        </p:nvSpPr>
        <p:spPr>
          <a:xfrm>
            <a:off x="4145263" y="2589396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17A61F14-5A32-FF4C-B73E-D89E09031BC0}"/>
              </a:ext>
            </a:extLst>
          </p:cNvPr>
          <p:cNvSpPr/>
          <p:nvPr/>
        </p:nvSpPr>
        <p:spPr>
          <a:xfrm>
            <a:off x="5153302" y="3222674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2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6A838FE6-9F64-0C4C-82A9-AEEAB434AF00}"/>
              </a:ext>
            </a:extLst>
          </p:cNvPr>
          <p:cNvSpPr/>
          <p:nvPr/>
        </p:nvSpPr>
        <p:spPr>
          <a:xfrm>
            <a:off x="4881147" y="2786260"/>
            <a:ext cx="726437" cy="34747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028CA542-5EB8-984D-95D8-7C8610972B48}"/>
              </a:ext>
            </a:extLst>
          </p:cNvPr>
          <p:cNvSpPr/>
          <p:nvPr/>
        </p:nvSpPr>
        <p:spPr>
          <a:xfrm>
            <a:off x="5354197" y="2786260"/>
            <a:ext cx="989434" cy="347472"/>
          </a:xfrm>
          <a:prstGeom prst="chevron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5A5A02D-CA4F-AC44-9B72-4385FE03ADCB}"/>
              </a:ext>
            </a:extLst>
          </p:cNvPr>
          <p:cNvSpPr/>
          <p:nvPr/>
        </p:nvSpPr>
        <p:spPr>
          <a:xfrm>
            <a:off x="3889851" y="278626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   </a:t>
            </a:r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7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20F2-5423-4148-8B20-74D4CAB4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94" y="2712377"/>
            <a:ext cx="516727" cy="5167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0FE20-A9DF-5D4F-98A3-94D9C905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20775" y="2721772"/>
            <a:ext cx="516727" cy="5167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34</Words>
  <Application>Microsoft Macintosh PowerPoint</Application>
  <PresentationFormat>On-screen Show (4:3)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79</cp:revision>
  <dcterms:created xsi:type="dcterms:W3CDTF">2016-03-08T00:19:10Z</dcterms:created>
  <dcterms:modified xsi:type="dcterms:W3CDTF">2020-11-10T17:11:52Z</dcterms:modified>
</cp:coreProperties>
</file>