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708"/>
  </p:normalViewPr>
  <p:slideViewPr>
    <p:cSldViewPr snapToGrid="0" snapToObjects="1">
      <p:cViewPr>
        <p:scale>
          <a:sx n="94" d="100"/>
          <a:sy n="94" d="100"/>
        </p:scale>
        <p:origin x="1720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04497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814900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04582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044977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2372809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2143859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237365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2372809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237511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682084" y="3681929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53" y="4863469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4593771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4235532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4277733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4794282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4702506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170662" y="3641662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89" y="4688421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4202874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38187" y="4234189"/>
            <a:ext cx="1326502" cy="865644"/>
            <a:chOff x="6048546" y="4234189"/>
            <a:chExt cx="1326502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5" idx="3"/>
              <a:endCxn id="142" idx="6"/>
            </p:cNvCxnSpPr>
            <p:nvPr/>
          </p:nvCxnSpPr>
          <p:spPr>
            <a:xfrm flipH="1" flipV="1">
              <a:off x="6772282" y="4667684"/>
              <a:ext cx="602766" cy="2164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4593051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95644" y="300224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4d-e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49000" y="2772164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9400" y="300308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51212" y="3002241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5712308" y="2654467"/>
            <a:ext cx="234913" cy="234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829765" y="2299306"/>
            <a:ext cx="0" cy="35516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D36C71F-8757-A140-BFAB-C610F714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95" y="1739716"/>
            <a:ext cx="881743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A052B2-298B-9C40-8C96-ADD836CAFCE1}"/>
              </a:ext>
            </a:extLst>
          </p:cNvPr>
          <p:cNvGrpSpPr/>
          <p:nvPr/>
        </p:nvGrpSpPr>
        <p:grpSpPr>
          <a:xfrm>
            <a:off x="451212" y="1259352"/>
            <a:ext cx="8416471" cy="1920082"/>
            <a:chOff x="451212" y="534432"/>
            <a:chExt cx="8416471" cy="1920082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5"/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1CB433-FCA4-2142-9F1D-11A6AF7DF91D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Arrow 64"/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Chord 67"/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F0A003D-F3D5-BE4D-98A5-E28807500151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636ACD-E0DD-D742-BD04-B2971D2840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FC66DEAD-CBAB-6147-969A-1D54C4F7643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F8E252DC-2D99-2F4B-B8AD-22AF82DA93B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0DC979EE-EBE8-BD4E-B309-79F868E20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856B719D-280C-694D-BF91-6EF2371F2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6D9AAC4-C17D-AA44-8CBA-DF73264BB43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6E8ADE-C851-B34F-B92B-8A7DB23E7D9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ight Arrow 94">
                  <a:extLst>
                    <a:ext uri="{FF2B5EF4-FFF2-40B4-BE49-F238E27FC236}">
                      <a16:creationId xmlns:a16="http://schemas.microsoft.com/office/drawing/2014/main" id="{833F9E49-A69A-AD49-8120-EB62256129F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6B1CA32C-D843-1144-9420-E4F443DCF975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8C5AB0E7-D26A-0447-BEF7-384CB5219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90AA2553-9805-624A-991C-B6E0FA5CB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DB127A-99CE-9641-858D-41CAD8A97CFE}"/>
                </a:ext>
              </a:extLst>
            </p:cNvPr>
            <p:cNvSpPr/>
            <p:nvPr/>
          </p:nvSpPr>
          <p:spPr>
            <a:xfrm>
              <a:off x="5712308" y="1449183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A397AA-2DC9-334C-A69F-5C077046FC0E}"/>
                </a:ext>
              </a:extLst>
            </p:cNvPr>
            <p:cNvCxnSpPr>
              <a:cxnSpLocks/>
            </p:cNvCxnSpPr>
            <p:nvPr/>
          </p:nvCxnSpPr>
          <p:spPr>
            <a:xfrm>
              <a:off x="5829763" y="1094022"/>
              <a:ext cx="0" cy="355161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D36C71F-8757-A140-BFAB-C610F7147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534432"/>
              <a:ext cx="881743" cy="881743"/>
            </a:xfrm>
            <a:prstGeom prst="rect">
              <a:avLst/>
            </a:prstGeom>
          </p:spPr>
        </p:pic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3213269-2DB2-AB42-89FE-B445202BBA4F}"/>
                </a:ext>
              </a:extLst>
            </p:cNvPr>
            <p:cNvSpPr/>
            <p:nvPr/>
          </p:nvSpPr>
          <p:spPr>
            <a:xfrm rot="10800000">
              <a:off x="5791663" y="133824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05109-4322-F64D-AFA1-75C11B8EF751}"/>
              </a:ext>
            </a:extLst>
          </p:cNvPr>
          <p:cNvGrpSpPr/>
          <p:nvPr/>
        </p:nvGrpSpPr>
        <p:grpSpPr>
          <a:xfrm>
            <a:off x="351082" y="3423736"/>
            <a:ext cx="8416471" cy="1920082"/>
            <a:chOff x="451212" y="534432"/>
            <a:chExt cx="8416471" cy="1920082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3002C0E1-D114-2547-A1D5-3567E156C43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5">
              <a:extLst>
                <a:ext uri="{FF2B5EF4-FFF2-40B4-BE49-F238E27FC236}">
                  <a16:creationId xmlns:a16="http://schemas.microsoft.com/office/drawing/2014/main" id="{70EB59DE-4A06-2741-B1DD-F231DB1EF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0DA7CF-4141-754C-8805-CB5535D01369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9B2D35E-8496-1644-98CD-BC1C6784721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CD935A2-6949-F946-874B-C832065F62DB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F8388BB-384E-0F4F-BD00-CB02E14E3A48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ight Arrow 56">
                  <a:extLst>
                    <a:ext uri="{FF2B5EF4-FFF2-40B4-BE49-F238E27FC236}">
                      <a16:creationId xmlns:a16="http://schemas.microsoft.com/office/drawing/2014/main" id="{4DC1F98A-08C6-EC48-A043-346904AED0A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Chord 57">
                  <a:extLst>
                    <a:ext uri="{FF2B5EF4-FFF2-40B4-BE49-F238E27FC236}">
                      <a16:creationId xmlns:a16="http://schemas.microsoft.com/office/drawing/2014/main" id="{F1B777F4-411E-C446-900D-B1269C9F0E0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FB201996-3586-0246-B5D0-D473B74F7D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3A785DBF-FF43-AB41-8271-2AA646868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DF45E57-6DBE-FC40-8663-025A2480060D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E8087C0-F49B-3144-BB1B-F4B266F712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ight Arrow 51">
                  <a:extLst>
                    <a:ext uri="{FF2B5EF4-FFF2-40B4-BE49-F238E27FC236}">
                      <a16:creationId xmlns:a16="http://schemas.microsoft.com/office/drawing/2014/main" id="{06A45CCF-7EB4-1A44-B1DE-CEC047F2A879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Chord 52">
                  <a:extLst>
                    <a:ext uri="{FF2B5EF4-FFF2-40B4-BE49-F238E27FC236}">
                      <a16:creationId xmlns:a16="http://schemas.microsoft.com/office/drawing/2014/main" id="{AC504D4B-32B6-0C4D-B8C3-147D77D4F0AB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CF543E37-055A-B84D-8C79-E2A851B71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52D51FBE-266B-2745-B619-7A22A1392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3B72F2D-94B8-8244-BC11-59F26820875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7B79F16-CDD9-604E-B0D3-BE7ABA67D9C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ight Arrow 46">
                  <a:extLst>
                    <a:ext uri="{FF2B5EF4-FFF2-40B4-BE49-F238E27FC236}">
                      <a16:creationId xmlns:a16="http://schemas.microsoft.com/office/drawing/2014/main" id="{6CAD88FF-3D71-D148-AF8D-AC5C5894075E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Chord 47">
                  <a:extLst>
                    <a:ext uri="{FF2B5EF4-FFF2-40B4-BE49-F238E27FC236}">
                      <a16:creationId xmlns:a16="http://schemas.microsoft.com/office/drawing/2014/main" id="{654BF24D-C2D1-4441-9E75-CA5990835FA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2530CAF8-1F9F-674D-AB46-1C8CDD844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E608D5A5-ACE0-B343-9E98-1ACB5EA7C9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3ABE99-8DA2-AF49-A117-3C9F22F4D4F8}"/>
                </a:ext>
              </a:extLst>
            </p:cNvPr>
            <p:cNvCxnSpPr>
              <a:cxnSpLocks/>
            </p:cNvCxnSpPr>
            <p:nvPr/>
          </p:nvCxnSpPr>
          <p:spPr>
            <a:xfrm>
              <a:off x="5829763" y="1057650"/>
              <a:ext cx="0" cy="50889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F6A7D2D-A073-0744-AA30-8DAB44E65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534432"/>
              <a:ext cx="881743" cy="881743"/>
            </a:xfrm>
            <a:prstGeom prst="rect">
              <a:avLst/>
            </a:prstGeom>
          </p:spPr>
        </p:pic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E3F55624-2794-AC46-83B9-E0537AE80656}"/>
                </a:ext>
              </a:extLst>
            </p:cNvPr>
            <p:cNvSpPr/>
            <p:nvPr/>
          </p:nvSpPr>
          <p:spPr>
            <a:xfrm rot="10800000">
              <a:off x="5791663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8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952545"/>
            <a:ext cx="8416471" cy="1920082"/>
            <a:chOff x="451212" y="534432"/>
            <a:chExt cx="8416471" cy="1920082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4942EA-B5A9-574D-A796-8CE448602E30}"/>
                </a:ext>
              </a:extLst>
            </p:cNvPr>
            <p:cNvCxnSpPr>
              <a:cxnSpLocks/>
            </p:cNvCxnSpPr>
            <p:nvPr/>
          </p:nvCxnSpPr>
          <p:spPr>
            <a:xfrm>
              <a:off x="5102456" y="1057650"/>
              <a:ext cx="0" cy="50889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0E0D940-B82F-3B43-9BAD-FB9AA844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9988" y="534432"/>
              <a:ext cx="881743" cy="881743"/>
            </a:xfrm>
            <a:prstGeom prst="rect">
              <a:avLst/>
            </a:prstGeom>
          </p:spPr>
        </p:pic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F6B6018-B492-044E-8309-A6D70F35401D}"/>
              </a:ext>
            </a:extLst>
          </p:cNvPr>
          <p:cNvGrpSpPr/>
          <p:nvPr/>
        </p:nvGrpSpPr>
        <p:grpSpPr>
          <a:xfrm>
            <a:off x="5798655" y="2977012"/>
            <a:ext cx="2795681" cy="1917179"/>
            <a:chOff x="6072003" y="534432"/>
            <a:chExt cx="2795681" cy="1917179"/>
          </a:xfrm>
        </p:grpSpPr>
        <p:cxnSp>
          <p:nvCxnSpPr>
            <p:cNvPr id="109" name="Straight Arrow Connector 5">
              <a:extLst>
                <a:ext uri="{FF2B5EF4-FFF2-40B4-BE49-F238E27FC236}">
                  <a16:creationId xmlns:a16="http://schemas.microsoft.com/office/drawing/2014/main" id="{C8AC2283-399A-8242-8D66-DBA1BE0CCDE6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6534649" y="1537207"/>
              <a:ext cx="2" cy="2597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CC25D1-C04B-C943-98C6-BC42478801EC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93E4A49-FDF1-134A-A46C-484F2839721A}"/>
                </a:ext>
              </a:extLst>
            </p:cNvPr>
            <p:cNvGrpSpPr/>
            <p:nvPr/>
          </p:nvGrpSpPr>
          <p:grpSpPr>
            <a:xfrm>
              <a:off x="6130108" y="1796957"/>
              <a:ext cx="2737576" cy="654654"/>
              <a:chOff x="2569133" y="413397"/>
              <a:chExt cx="4196538" cy="100354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99606BA-19FB-384D-B504-03B0254D1034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ight Arrow 119">
                <a:extLst>
                  <a:ext uri="{FF2B5EF4-FFF2-40B4-BE49-F238E27FC236}">
                    <a16:creationId xmlns:a16="http://schemas.microsoft.com/office/drawing/2014/main" id="{8B7744A4-18C5-2C45-BB9C-833970B4235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Chord 120">
                <a:extLst>
                  <a:ext uri="{FF2B5EF4-FFF2-40B4-BE49-F238E27FC236}">
                    <a16:creationId xmlns:a16="http://schemas.microsoft.com/office/drawing/2014/main" id="{40031C06-AFE2-4747-9D1C-053AFAD0204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7D7B99AC-35B7-6144-AFA2-8EB3E887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FE18BD1E-D285-7A42-93E1-C766BD7A3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7FE75F9-C147-2745-986D-C5B1321C5D79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71" y="1057650"/>
              <a:ext cx="0" cy="50889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72EC5CF-74E9-BA41-8D89-C870F780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003" y="534432"/>
              <a:ext cx="881743" cy="881743"/>
            </a:xfrm>
            <a:prstGeom prst="rect">
              <a:avLst/>
            </a:prstGeom>
          </p:spPr>
        </p:pic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F7EE3164-3AA0-7848-9E57-F325EE13A319}"/>
                </a:ext>
              </a:extLst>
            </p:cNvPr>
            <p:cNvSpPr/>
            <p:nvPr/>
          </p:nvSpPr>
          <p:spPr>
            <a:xfrm rot="10800000">
              <a:off x="6496371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21</Words>
  <Application>Microsoft Macintosh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40</cp:revision>
  <dcterms:created xsi:type="dcterms:W3CDTF">2016-08-01T01:17:04Z</dcterms:created>
  <dcterms:modified xsi:type="dcterms:W3CDTF">2019-10-05T17:19:00Z</dcterms:modified>
</cp:coreProperties>
</file>