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1" r:id="rId7"/>
    <p:sldId id="258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08448-E5C1-6044-9A1D-E68767CBF56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635C-C192-1544-AEBD-5E7ED9C0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E635C-C192-1544-AEBD-5E7ED9C03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EF11D6-1CB6-4943-A529-E0D813727276}"/>
              </a:ext>
            </a:extLst>
          </p:cNvPr>
          <p:cNvGrpSpPr/>
          <p:nvPr/>
        </p:nvGrpSpPr>
        <p:grpSpPr>
          <a:xfrm>
            <a:off x="181819" y="4804334"/>
            <a:ext cx="5578708" cy="1573763"/>
            <a:chOff x="181819" y="4804334"/>
            <a:chExt cx="5578708" cy="1573763"/>
          </a:xfrm>
        </p:grpSpPr>
        <p:cxnSp>
          <p:nvCxnSpPr>
            <p:cNvPr id="56" name="Straight Arrow Connector 5">
              <a:extLst>
                <a:ext uri="{FF2B5EF4-FFF2-40B4-BE49-F238E27FC236}">
                  <a16:creationId xmlns:a16="http://schemas.microsoft.com/office/drawing/2014/main" id="{AEB6C758-0171-E74E-B1D8-02AE4EBEE76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V="1">
              <a:off x="1988488" y="5723443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F4761A-81FA-1B42-95FA-C52956AB218E}"/>
                </a:ext>
              </a:extLst>
            </p:cNvPr>
            <p:cNvCxnSpPr/>
            <p:nvPr/>
          </p:nvCxnSpPr>
          <p:spPr>
            <a:xfrm>
              <a:off x="3332244" y="572428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B79B17B-5FF9-D349-8B83-1887DB5EC509}"/>
                </a:ext>
              </a:extLst>
            </p:cNvPr>
            <p:cNvGrpSpPr/>
            <p:nvPr/>
          </p:nvGrpSpPr>
          <p:grpSpPr>
            <a:xfrm>
              <a:off x="181819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20C626A-5866-C04A-8501-7B0AAC03A88D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ight Arrow 71">
                <a:extLst>
                  <a:ext uri="{FF2B5EF4-FFF2-40B4-BE49-F238E27FC236}">
                    <a16:creationId xmlns:a16="http://schemas.microsoft.com/office/drawing/2014/main" id="{A873A7C3-CE5C-B940-9427-5619543F3C5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ord 75">
                <a:extLst>
                  <a:ext uri="{FF2B5EF4-FFF2-40B4-BE49-F238E27FC236}">
                    <a16:creationId xmlns:a16="http://schemas.microsoft.com/office/drawing/2014/main" id="{E1C5BD4A-EC89-2F4C-A167-735B4DBFDAD9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AA786EF-36B2-4946-8FDA-DE1D6D86D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1004E82-8A37-B243-A9DA-AD5806D2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B10D48-933F-EC4E-BD6D-47E58FE6DB2D}"/>
                </a:ext>
              </a:extLst>
            </p:cNvPr>
            <p:cNvGrpSpPr/>
            <p:nvPr/>
          </p:nvGrpSpPr>
          <p:grpSpPr>
            <a:xfrm>
              <a:off x="3022951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6EC2487-6680-064B-964F-3EBD5F0DD74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ight Arrow 63">
                <a:extLst>
                  <a:ext uri="{FF2B5EF4-FFF2-40B4-BE49-F238E27FC236}">
                    <a16:creationId xmlns:a16="http://schemas.microsoft.com/office/drawing/2014/main" id="{C2B10EDD-2B8B-344F-A623-DD497CDC92A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5FCBF560-80ED-DD4F-8D77-935BD3EC761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92BBEE03-9FE2-7542-B551-B1C40517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F5A3CA6-D43F-6C4E-95FA-30D8FBAD5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BA7CAF-9D71-E94B-95A9-5928B668E04D}"/>
                </a:ext>
              </a:extLst>
            </p:cNvPr>
            <p:cNvGrpSpPr/>
            <p:nvPr/>
          </p:nvGrpSpPr>
          <p:grpSpPr>
            <a:xfrm>
              <a:off x="2587951" y="4804334"/>
              <a:ext cx="267544" cy="622653"/>
              <a:chOff x="4688157" y="4778363"/>
              <a:chExt cx="267544" cy="62265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A8F6D61-C351-8A41-8749-7040516FFA9C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B6FA43-AFF8-B14B-930F-B4AE27F78B3F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3F3843F-F411-F148-973F-C3867126F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0037BD2-00B2-A143-868E-5A1907D12369}"/>
                </a:ext>
              </a:extLst>
            </p:cNvPr>
            <p:cNvGrpSpPr/>
            <p:nvPr/>
          </p:nvGrpSpPr>
          <p:grpSpPr>
            <a:xfrm rot="16200000">
              <a:off x="2212931" y="4916719"/>
              <a:ext cx="267544" cy="622653"/>
              <a:chOff x="4688157" y="4778363"/>
              <a:chExt cx="267544" cy="622653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1468352-41F3-5A4F-9B03-CCAA4F474F21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E80156-3B42-0947-B8B8-37213D06E19B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C53B97B-B6E4-C645-B09C-C2B63AF621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2282867" y="3910084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EFDCD7-3741-634A-AF34-9E3073AA8B47}"/>
              </a:ext>
            </a:extLst>
          </p:cNvPr>
          <p:cNvGrpSpPr/>
          <p:nvPr/>
        </p:nvGrpSpPr>
        <p:grpSpPr>
          <a:xfrm>
            <a:off x="1782646" y="1310390"/>
            <a:ext cx="5578708" cy="1573763"/>
            <a:chOff x="1782646" y="1310390"/>
            <a:chExt cx="5578708" cy="1573763"/>
          </a:xfrm>
        </p:grpSpPr>
        <p:cxnSp>
          <p:nvCxnSpPr>
            <p:cNvPr id="144" name="Straight Arrow Connector 5">
              <a:extLst>
                <a:ext uri="{FF2B5EF4-FFF2-40B4-BE49-F238E27FC236}">
                  <a16:creationId xmlns:a16="http://schemas.microsoft.com/office/drawing/2014/main" id="{1DA2786E-D617-A843-83CE-A870FAE37F32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V="1">
              <a:off x="3589315" y="2229499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248697-AF46-1D4B-B1CC-B3F09F2B01A2}"/>
                </a:ext>
              </a:extLst>
            </p:cNvPr>
            <p:cNvCxnSpPr/>
            <p:nvPr/>
          </p:nvCxnSpPr>
          <p:spPr>
            <a:xfrm>
              <a:off x="4933071" y="2230344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AFE0094-42D5-644A-A25E-8E4FF8B594FC}"/>
                </a:ext>
              </a:extLst>
            </p:cNvPr>
            <p:cNvGrpSpPr/>
            <p:nvPr/>
          </p:nvGrpSpPr>
          <p:grpSpPr>
            <a:xfrm>
              <a:off x="1782646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500150F-1DDB-8342-A6C4-A3EBD5128E9B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ight Arrow 156">
                <a:extLst>
                  <a:ext uri="{FF2B5EF4-FFF2-40B4-BE49-F238E27FC236}">
                    <a16:creationId xmlns:a16="http://schemas.microsoft.com/office/drawing/2014/main" id="{C4370CF1-5859-5D4B-B385-0F145DAB1A11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ord 157">
                <a:extLst>
                  <a:ext uri="{FF2B5EF4-FFF2-40B4-BE49-F238E27FC236}">
                    <a16:creationId xmlns:a16="http://schemas.microsoft.com/office/drawing/2014/main" id="{F424A3BE-6F34-1740-AB1B-B236D9868F7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977A7977-BAC5-0441-9AD8-DDED92D4E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111EFEB-7B75-FE44-9CDD-FF80FBDF2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98407EE-35B7-8A42-9A2E-BFFD6D1191F4}"/>
                </a:ext>
              </a:extLst>
            </p:cNvPr>
            <p:cNvGrpSpPr/>
            <p:nvPr/>
          </p:nvGrpSpPr>
          <p:grpSpPr>
            <a:xfrm>
              <a:off x="4623778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BE18964-3DC4-8341-B405-BF5DD18C15C8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ight Arrow 151">
                <a:extLst>
                  <a:ext uri="{FF2B5EF4-FFF2-40B4-BE49-F238E27FC236}">
                    <a16:creationId xmlns:a16="http://schemas.microsoft.com/office/drawing/2014/main" id="{860A2157-93A9-E44E-86D8-AF8A264B4AE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Chord 152">
                <a:extLst>
                  <a:ext uri="{FF2B5EF4-FFF2-40B4-BE49-F238E27FC236}">
                    <a16:creationId xmlns:a16="http://schemas.microsoft.com/office/drawing/2014/main" id="{99EFA376-F743-0248-ADFB-A9404F5CED73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A4842FF-823C-DB41-AB3A-451A5C353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9576D4CD-E895-0A48-8E5D-A990C252A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CF04164-CFD1-0643-A281-A0FE44F4F48C}"/>
                </a:ext>
              </a:extLst>
            </p:cNvPr>
            <p:cNvSpPr/>
            <p:nvPr/>
          </p:nvSpPr>
          <p:spPr>
            <a:xfrm>
              <a:off x="4414066" y="131039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4758FB-A2B8-6746-BF7D-2CA130F60495}"/>
                </a:ext>
              </a:extLst>
            </p:cNvPr>
            <p:cNvCxnSpPr/>
            <p:nvPr/>
          </p:nvCxnSpPr>
          <p:spPr>
            <a:xfrm>
              <a:off x="4451492" y="193304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EB9795-0B0E-6941-AAEA-DC97DF33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761" y="159411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FDA05E3-61A5-0749-B80B-DE00E898BBE4}"/>
                </a:ext>
              </a:extLst>
            </p:cNvPr>
            <p:cNvSpPr/>
            <p:nvPr/>
          </p:nvSpPr>
          <p:spPr>
            <a:xfrm>
              <a:off x="3864097" y="1317018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2A458E7-2791-5A45-883B-46A31EF7CE25}"/>
                </a:ext>
              </a:extLst>
            </p:cNvPr>
            <p:cNvCxnSpPr/>
            <p:nvPr/>
          </p:nvCxnSpPr>
          <p:spPr>
            <a:xfrm>
              <a:off x="3901523" y="1939671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CBE2CAB-6FBC-5E4E-8F6B-8CC40F058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792" y="1600746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8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22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Extreme, but not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555CA7-D5F7-2648-A60B-5A1996460E65}"/>
              </a:ext>
            </a:extLst>
          </p:cNvPr>
          <p:cNvGrpSpPr/>
          <p:nvPr/>
        </p:nvGrpSpPr>
        <p:grpSpPr>
          <a:xfrm>
            <a:off x="197324" y="1873713"/>
            <a:ext cx="8416471" cy="998914"/>
            <a:chOff x="451212" y="1455600"/>
            <a:chExt cx="8416471" cy="998914"/>
          </a:xfrm>
        </p:grpSpPr>
        <p:cxnSp>
          <p:nvCxnSpPr>
            <p:cNvPr id="71" name="Straight Arrow Connector 5">
              <a:extLst>
                <a:ext uri="{FF2B5EF4-FFF2-40B4-BE49-F238E27FC236}">
                  <a16:creationId xmlns:a16="http://schemas.microsoft.com/office/drawing/2014/main" id="{CD7755B5-233A-EB47-B052-D3A80288C00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5">
              <a:extLst>
                <a:ext uri="{FF2B5EF4-FFF2-40B4-BE49-F238E27FC236}">
                  <a16:creationId xmlns:a16="http://schemas.microsoft.com/office/drawing/2014/main" id="{86CE35DD-C14C-5C44-94B7-DDD0F4F9D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40AB04-36B2-7B4A-A4E1-361A6C954FD2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8254A4-1783-D94B-9F35-8B72414B8EF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8212708-4443-4643-ABB4-77AD49CAB2C7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945E62A-E4AE-4842-B78E-D1621182DBB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>
                  <a:extLst>
                    <a:ext uri="{FF2B5EF4-FFF2-40B4-BE49-F238E27FC236}">
                      <a16:creationId xmlns:a16="http://schemas.microsoft.com/office/drawing/2014/main" id="{2173063B-22DE-A641-BE1B-7F5DF5C9FAC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6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hord 104">
                  <a:extLst>
                    <a:ext uri="{FF2B5EF4-FFF2-40B4-BE49-F238E27FC236}">
                      <a16:creationId xmlns:a16="http://schemas.microsoft.com/office/drawing/2014/main" id="{6E18E8A1-BEDF-6C48-A3B4-99FEC480F461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B033FB47-966B-D04E-9F2B-827710845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DC2C8D30-F4BA-C044-9F34-0946218F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7C6EF1-D72E-5A48-9CFF-6FD7AACB3BEE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F67806B-0185-7F4E-8F09-B362CB90FDBD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ight Arrow 87">
                  <a:extLst>
                    <a:ext uri="{FF2B5EF4-FFF2-40B4-BE49-F238E27FC236}">
                      <a16:creationId xmlns:a16="http://schemas.microsoft.com/office/drawing/2014/main" id="{E30841D7-4D8B-FC49-8CCD-E452E714C33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Chord 99">
                  <a:extLst>
                    <a:ext uri="{FF2B5EF4-FFF2-40B4-BE49-F238E27FC236}">
                      <a16:creationId xmlns:a16="http://schemas.microsoft.com/office/drawing/2014/main" id="{7D386452-C20A-FF43-945C-E76EA44502B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5CE2FD9-B0EA-0043-97F2-D8B1BE676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57A90F63-3779-D84C-9277-1EC1197D0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0DDD19B-8A33-0344-B08D-D3A5EF236BB9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A436051-C1E2-AE4F-918E-A2C874EC82EC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>
                  <a:extLst>
                    <a:ext uri="{FF2B5EF4-FFF2-40B4-BE49-F238E27FC236}">
                      <a16:creationId xmlns:a16="http://schemas.microsoft.com/office/drawing/2014/main" id="{4A5A38DD-8987-5D4B-9D82-16014572444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hord 83">
                  <a:extLst>
                    <a:ext uri="{FF2B5EF4-FFF2-40B4-BE49-F238E27FC236}">
                      <a16:creationId xmlns:a16="http://schemas.microsoft.com/office/drawing/2014/main" id="{FF1A7D3C-F24C-5341-825B-9C64005A197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4255AE73-BDFF-0A49-BB6B-8722A8D5A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597459D4-8CA2-3645-A112-4F755A436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E22A461E-EF2E-B542-B6BE-BC272B86BF47}"/>
                </a:ext>
              </a:extLst>
            </p:cNvPr>
            <p:cNvSpPr/>
            <p:nvPr/>
          </p:nvSpPr>
          <p:spPr>
            <a:xfrm rot="10800000">
              <a:off x="5064356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02A3147D-E103-2A4E-80D4-6BB9498E9299}"/>
              </a:ext>
            </a:extLst>
          </p:cNvPr>
          <p:cNvSpPr/>
          <p:nvPr/>
        </p:nvSpPr>
        <p:spPr>
          <a:xfrm>
            <a:off x="519831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6DD785-6207-1F4C-BEB2-8CBF9530861F}"/>
              </a:ext>
            </a:extLst>
          </p:cNvPr>
          <p:cNvCxnSpPr/>
          <p:nvPr/>
        </p:nvCxnSpPr>
        <p:spPr>
          <a:xfrm>
            <a:off x="523574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07164D-7724-8443-A41E-E6E47BBAC812}"/>
              </a:ext>
            </a:extLst>
          </p:cNvPr>
          <p:cNvCxnSpPr>
            <a:cxnSpLocks/>
          </p:cNvCxnSpPr>
          <p:nvPr/>
        </p:nvCxnSpPr>
        <p:spPr>
          <a:xfrm flipV="1">
            <a:off x="533201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ED2221C-BC0C-EF40-9044-61CC0F8B8D45}"/>
              </a:ext>
            </a:extLst>
          </p:cNvPr>
          <p:cNvSpPr/>
          <p:nvPr/>
        </p:nvSpPr>
        <p:spPr>
          <a:xfrm>
            <a:off x="339006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95AC5C-F270-2141-8658-D9E42D8E70FB}"/>
              </a:ext>
            </a:extLst>
          </p:cNvPr>
          <p:cNvCxnSpPr/>
          <p:nvPr/>
        </p:nvCxnSpPr>
        <p:spPr>
          <a:xfrm>
            <a:off x="342749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D46844-9465-8249-B512-C3C15A26E756}"/>
              </a:ext>
            </a:extLst>
          </p:cNvPr>
          <p:cNvCxnSpPr>
            <a:cxnSpLocks/>
          </p:cNvCxnSpPr>
          <p:nvPr/>
        </p:nvCxnSpPr>
        <p:spPr>
          <a:xfrm flipV="1">
            <a:off x="352376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C88490B-BDA7-9F47-A0A7-181A9195AB94}"/>
              </a:ext>
            </a:extLst>
          </p:cNvPr>
          <p:cNvSpPr/>
          <p:nvPr/>
        </p:nvSpPr>
        <p:spPr>
          <a:xfrm>
            <a:off x="5708528" y="1292755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B4DD3D-AEAA-5F43-BEE0-D7925BF9AF4E}"/>
              </a:ext>
            </a:extLst>
          </p:cNvPr>
          <p:cNvCxnSpPr/>
          <p:nvPr/>
        </p:nvCxnSpPr>
        <p:spPr>
          <a:xfrm>
            <a:off x="5745954" y="191540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AD5AD2-320E-FF4F-9FB1-0632B1DD8281}"/>
              </a:ext>
            </a:extLst>
          </p:cNvPr>
          <p:cNvCxnSpPr>
            <a:cxnSpLocks/>
          </p:cNvCxnSpPr>
          <p:nvPr/>
        </p:nvCxnSpPr>
        <p:spPr>
          <a:xfrm flipV="1">
            <a:off x="5842223" y="1576483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AEB6C758-0171-E74E-B1D8-02AE4EBEE76C}"/>
              </a:ext>
            </a:extLst>
          </p:cNvPr>
          <p:cNvCxnSpPr>
            <a:cxnSpLocks/>
            <a:endCxn id="68" idx="0"/>
          </p:cNvCxnSpPr>
          <p:nvPr/>
        </p:nvCxnSpPr>
        <p:spPr>
          <a:xfrm flipV="1">
            <a:off x="1988488" y="5723443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4761A-81FA-1B42-95FA-C52956AB218E}"/>
              </a:ext>
            </a:extLst>
          </p:cNvPr>
          <p:cNvCxnSpPr/>
          <p:nvPr/>
        </p:nvCxnSpPr>
        <p:spPr>
          <a:xfrm>
            <a:off x="3332244" y="572428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9B17B-5FF9-D349-8B83-1887DB5EC509}"/>
              </a:ext>
            </a:extLst>
          </p:cNvPr>
          <p:cNvGrpSpPr/>
          <p:nvPr/>
        </p:nvGrpSpPr>
        <p:grpSpPr>
          <a:xfrm>
            <a:off x="181819" y="5723443"/>
            <a:ext cx="2737576" cy="654654"/>
            <a:chOff x="2569133" y="413397"/>
            <a:chExt cx="4196538" cy="100354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20C626A-5866-C04A-8501-7B0AAC03A88D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A873A7C3-CE5C-B940-9427-5619543F3C5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E1C5BD4A-EC89-2F4C-A167-735B4DBFDAD9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AA786EF-36B2-4946-8FDA-DE1D6D86D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1004E82-8A37-B243-A9DA-AD5806D2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B10D48-933F-EC4E-BD6D-47E58FE6DB2D}"/>
              </a:ext>
            </a:extLst>
          </p:cNvPr>
          <p:cNvGrpSpPr/>
          <p:nvPr/>
        </p:nvGrpSpPr>
        <p:grpSpPr>
          <a:xfrm>
            <a:off x="3022951" y="5723443"/>
            <a:ext cx="2737576" cy="654654"/>
            <a:chOff x="2569133" y="413397"/>
            <a:chExt cx="4196538" cy="10035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EC2487-6680-064B-964F-3EBD5F0DD74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C2B10EDD-2B8B-344F-A623-DD497CDC92A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5FCBF560-80ED-DD4F-8D77-935BD3EC761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BBEE03-9FE2-7542-B551-B1C40517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F5A3CA6-D43F-6C4E-95FA-30D8FBAD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BA7CAF-9D71-E94B-95A9-5928B668E04D}"/>
              </a:ext>
            </a:extLst>
          </p:cNvPr>
          <p:cNvGrpSpPr/>
          <p:nvPr/>
        </p:nvGrpSpPr>
        <p:grpSpPr>
          <a:xfrm>
            <a:off x="2587951" y="4804334"/>
            <a:ext cx="267544" cy="622653"/>
            <a:chOff x="4688157" y="4778363"/>
            <a:chExt cx="267544" cy="6226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8F6D61-C351-8A41-8749-7040516FFA9C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B6FA43-AFF8-B14B-930F-B4AE27F78B3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F3843F-F411-F148-973F-C3867126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37BD2-00B2-A143-868E-5A1907D12369}"/>
              </a:ext>
            </a:extLst>
          </p:cNvPr>
          <p:cNvGrpSpPr/>
          <p:nvPr/>
        </p:nvGrpSpPr>
        <p:grpSpPr>
          <a:xfrm rot="16200000">
            <a:off x="2212931" y="4916719"/>
            <a:ext cx="267544" cy="622653"/>
            <a:chOff x="4688157" y="4778363"/>
            <a:chExt cx="267544" cy="62265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68352-41F3-5A4F-9B03-CCAA4F474F21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E80156-3B42-0947-B8B8-37213D06E19B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53B97B-B6E4-C645-B09C-C2B63AF62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CF37DA-A3B8-4847-B98A-197F1392A027}"/>
              </a:ext>
            </a:extLst>
          </p:cNvPr>
          <p:cNvGrpSpPr/>
          <p:nvPr/>
        </p:nvGrpSpPr>
        <p:grpSpPr>
          <a:xfrm>
            <a:off x="2368568" y="4541804"/>
            <a:ext cx="267544" cy="622653"/>
            <a:chOff x="4688157" y="4778363"/>
            <a:chExt cx="267544" cy="62265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68E5F9A-7D6E-4949-A6E1-05477930C0E3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CEEE97-47CB-5D42-AB1A-97DF050DA836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A756D7-7AA3-704A-8760-D7B049201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4DF71E-77C6-8541-A7F8-17234F703195}"/>
              </a:ext>
            </a:extLst>
          </p:cNvPr>
          <p:cNvGrpSpPr/>
          <p:nvPr/>
        </p:nvGrpSpPr>
        <p:grpSpPr>
          <a:xfrm rot="16200000">
            <a:off x="1971478" y="4666959"/>
            <a:ext cx="267544" cy="622653"/>
            <a:chOff x="4688157" y="4778363"/>
            <a:chExt cx="267544" cy="6226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853AC1D-BABD-2E4D-9A60-C182435DFAD5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3C053DF-8AC8-6448-948F-2E8AFC577494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F0C1B2-C9B5-2740-AFCF-EFED30E43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A59DE77-D3AE-3C47-9990-4EF861E38293}"/>
              </a:ext>
            </a:extLst>
          </p:cNvPr>
          <p:cNvGrpSpPr/>
          <p:nvPr/>
        </p:nvGrpSpPr>
        <p:grpSpPr>
          <a:xfrm>
            <a:off x="2132850" y="4294064"/>
            <a:ext cx="267544" cy="622653"/>
            <a:chOff x="4688157" y="4778363"/>
            <a:chExt cx="267544" cy="62265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2C5B4F-751F-034D-B6D8-134CE20CA7D7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0144EE-4AFE-B341-B885-C6DC1D14CC0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140BA34-E482-3641-8193-A0E35B725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1465355" y="3749156"/>
            <a:ext cx="213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(even if bizarre)</a:t>
            </a:r>
          </a:p>
        </p:txBody>
      </p:sp>
    </p:spTree>
    <p:extLst>
      <p:ext uri="{BB962C8B-B14F-4D97-AF65-F5344CB8AC3E}">
        <p14:creationId xmlns:p14="http://schemas.microsoft.com/office/powerpoint/2010/main" val="24619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4557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a-b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1225718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45664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455795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3711280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3482330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371212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3711280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371359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3530BC8-3AD2-0548-9E12-66AFD8AC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93" y="2308494"/>
            <a:ext cx="881743" cy="88174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c-e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11590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53" y="2902147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2632449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2316411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2832960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3127409" y="2741184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89" y="2727099"/>
            <a:ext cx="881743" cy="881743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96076" y="2272867"/>
            <a:ext cx="1268613" cy="865644"/>
            <a:chOff x="6048546" y="4234189"/>
            <a:chExt cx="1268613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endCxn id="142" idx="6"/>
            </p:cNvCxnSpPr>
            <p:nvPr/>
          </p:nvCxnSpPr>
          <p:spPr>
            <a:xfrm flipH="1" flipV="1">
              <a:off x="6772282" y="4667684"/>
              <a:ext cx="544877" cy="10885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2631729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712E101-E190-FC40-9C1E-ACE43F11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11" y="5387984"/>
            <a:ext cx="881743" cy="881743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7AE580F-3A7F-F242-9546-8911B293EEE6}"/>
              </a:ext>
            </a:extLst>
          </p:cNvPr>
          <p:cNvSpPr/>
          <p:nvPr/>
        </p:nvSpPr>
        <p:spPr>
          <a:xfrm>
            <a:off x="4896954" y="5118286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9E4E45-9718-074B-8E34-E630918DD92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408131" y="4802248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B44F78-B47B-3C4C-BD92-C93D7D6D67B6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4408131" y="5318797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32C0A9-38C3-5A4E-97EC-C55A697A8216}"/>
              </a:ext>
            </a:extLst>
          </p:cNvPr>
          <p:cNvCxnSpPr>
            <a:cxnSpLocks/>
            <a:endCxn id="73" idx="6"/>
          </p:cNvCxnSpPr>
          <p:nvPr/>
        </p:nvCxnSpPr>
        <p:spPr>
          <a:xfrm flipH="1">
            <a:off x="5131867" y="5227021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25854C-3B5E-AB4B-B56D-41E7868252B7}"/>
              </a:ext>
            </a:extLst>
          </p:cNvPr>
          <p:cNvCxnSpPr/>
          <p:nvPr/>
        </p:nvCxnSpPr>
        <p:spPr>
          <a:xfrm>
            <a:off x="4927821" y="50513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40AADD-D1C9-604A-ABD1-3C88B564E1C5}"/>
              </a:ext>
            </a:extLst>
          </p:cNvPr>
          <p:cNvCxnSpPr>
            <a:cxnSpLocks/>
          </p:cNvCxnSpPr>
          <p:nvPr/>
        </p:nvCxnSpPr>
        <p:spPr>
          <a:xfrm flipV="1">
            <a:off x="5024090" y="4712416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33FB8E86-2205-1947-B760-B9E87A74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4444" y="4195300"/>
            <a:ext cx="839931" cy="839931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C4377B-65A0-DC46-BDD4-646F9F1E53C3}"/>
              </a:ext>
            </a:extLst>
          </p:cNvPr>
          <p:cNvSpPr>
            <a:spLocks/>
          </p:cNvSpPr>
          <p:nvPr/>
        </p:nvSpPr>
        <p:spPr>
          <a:xfrm>
            <a:off x="1769019" y="2078955"/>
            <a:ext cx="576072" cy="32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9231FF2-7A72-134F-A404-DF93E46C5D58}"/>
              </a:ext>
            </a:extLst>
          </p:cNvPr>
          <p:cNvSpPr/>
          <p:nvPr/>
        </p:nvSpPr>
        <p:spPr>
          <a:xfrm>
            <a:off x="3792385" y="4561838"/>
            <a:ext cx="576072" cy="32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7D0A110-D2E8-0E47-846E-20A78DDADC8D}"/>
              </a:ext>
            </a:extLst>
          </p:cNvPr>
          <p:cNvSpPr/>
          <p:nvPr/>
        </p:nvSpPr>
        <p:spPr>
          <a:xfrm>
            <a:off x="7384491" y="2030414"/>
            <a:ext cx="576072" cy="32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26FEB7-E6F2-9F4C-B73C-6856935F4DDC}"/>
              </a:ext>
            </a:extLst>
          </p:cNvPr>
          <p:cNvSpPr/>
          <p:nvPr/>
        </p:nvSpPr>
        <p:spPr>
          <a:xfrm>
            <a:off x="3818801" y="2583365"/>
            <a:ext cx="575914" cy="315637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CC78A6-7A47-9A4E-B794-96874C1D933D}"/>
              </a:ext>
            </a:extLst>
          </p:cNvPr>
          <p:cNvGrpSpPr/>
          <p:nvPr/>
        </p:nvGrpSpPr>
        <p:grpSpPr>
          <a:xfrm>
            <a:off x="5245372" y="2283141"/>
            <a:ext cx="881743" cy="881743"/>
            <a:chOff x="3822793" y="2460894"/>
            <a:chExt cx="881743" cy="88174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79D3CAC-A4DC-2544-93EA-C3D2473FF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2793" y="2460894"/>
              <a:ext cx="881743" cy="881743"/>
            </a:xfrm>
            <a:prstGeom prst="rect">
              <a:avLst/>
            </a:prstGeom>
          </p:spPr>
        </p:pic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6CB60B-FEDD-524C-900B-ACF5DF0D7AE3}"/>
                </a:ext>
              </a:extLst>
            </p:cNvPr>
            <p:cNvSpPr/>
            <p:nvPr/>
          </p:nvSpPr>
          <p:spPr>
            <a:xfrm>
              <a:off x="3971201" y="2735765"/>
              <a:ext cx="575914" cy="315637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47BE06-D499-5241-AE16-5182D0FEAFD2}"/>
              </a:ext>
            </a:extLst>
          </p:cNvPr>
          <p:cNvGrpSpPr/>
          <p:nvPr/>
        </p:nvGrpSpPr>
        <p:grpSpPr>
          <a:xfrm>
            <a:off x="5669288" y="4798208"/>
            <a:ext cx="881743" cy="881743"/>
            <a:chOff x="3822793" y="2460894"/>
            <a:chExt cx="881743" cy="88174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613E500-BC0B-164E-BA42-06BFBF55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2793" y="2460894"/>
              <a:ext cx="881743" cy="881743"/>
            </a:xfrm>
            <a:prstGeom prst="rect">
              <a:avLst/>
            </a:prstGeom>
          </p:spPr>
        </p:pic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EB45C12-28A0-A94B-A2D9-4A7D81D49AF8}"/>
                </a:ext>
              </a:extLst>
            </p:cNvPr>
            <p:cNvSpPr/>
            <p:nvPr/>
          </p:nvSpPr>
          <p:spPr>
            <a:xfrm>
              <a:off x="3971201" y="2735765"/>
              <a:ext cx="575914" cy="315637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4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9520B6-A9AE-8940-8E4F-4FF47B06BF06}"/>
              </a:ext>
            </a:extLst>
          </p:cNvPr>
          <p:cNvGrpSpPr/>
          <p:nvPr/>
        </p:nvGrpSpPr>
        <p:grpSpPr>
          <a:xfrm>
            <a:off x="3288975" y="2345890"/>
            <a:ext cx="5578708" cy="1917179"/>
            <a:chOff x="3288975" y="1739716"/>
            <a:chExt cx="5578708" cy="1917179"/>
          </a:xfrm>
        </p:grpSpPr>
        <p:cxnSp>
          <p:nvCxnSpPr>
            <p:cNvPr id="99" name="Straight Arrow Connector 5">
              <a:extLst>
                <a:ext uri="{FF2B5EF4-FFF2-40B4-BE49-F238E27FC236}">
                  <a16:creationId xmlns:a16="http://schemas.microsoft.com/office/drawing/2014/main" id="{AC10A760-BF4D-DB4A-9E3F-70C1A6C16040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V="1">
              <a:off x="5095644" y="3002241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9400" y="300308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1CB433-FCA4-2142-9F1D-11A6AF7DF91D}"/>
                </a:ext>
              </a:extLst>
            </p:cNvPr>
            <p:cNvGrpSpPr/>
            <p:nvPr/>
          </p:nvGrpSpPr>
          <p:grpSpPr>
            <a:xfrm>
              <a:off x="3288975" y="3002241"/>
              <a:ext cx="5578708" cy="654654"/>
              <a:chOff x="4489820" y="1207886"/>
              <a:chExt cx="8551822" cy="100354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F0A003D-F3D5-BE4D-98A5-E28807500151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C636ACD-E0DD-D742-BD04-B2971D284046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FC66DEAD-CBAB-6147-969A-1D54C4F7643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F8E252DC-2D99-2F4B-B8AD-22AF82DA93B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0DC979EE-EBE8-BD4E-B309-79F868E20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856B719D-280C-694D-BF91-6EF2371F2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6D9AAC4-C17D-AA44-8CBA-DF73264BB433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C6E8ADE-C851-B34F-B92B-8A7DB23E7D9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ight Arrow 94">
                  <a:extLst>
                    <a:ext uri="{FF2B5EF4-FFF2-40B4-BE49-F238E27FC236}">
                      <a16:creationId xmlns:a16="http://schemas.microsoft.com/office/drawing/2014/main" id="{833F9E49-A69A-AD49-8120-EB62256129F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hord 95">
                  <a:extLst>
                    <a:ext uri="{FF2B5EF4-FFF2-40B4-BE49-F238E27FC236}">
                      <a16:creationId xmlns:a16="http://schemas.microsoft.com/office/drawing/2014/main" id="{6B1CA32C-D843-1144-9420-E4F443DCF975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8C5AB0E7-D26A-0447-BEF7-384CB5219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90AA2553-9805-624A-991C-B6E0FA5CB9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DB127A-99CE-9641-858D-41CAD8A97CFE}"/>
                </a:ext>
              </a:extLst>
            </p:cNvPr>
            <p:cNvSpPr/>
            <p:nvPr/>
          </p:nvSpPr>
          <p:spPr>
            <a:xfrm>
              <a:off x="5712308" y="2654467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A397AA-2DC9-334C-A69F-5C077046FC0E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>
              <a:off x="5829765" y="2299306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D36C71F-8757-A140-BFAB-C610F7147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1739716"/>
              <a:ext cx="881743" cy="88174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248830-F1D8-C644-A965-96CD11F45C5E}"/>
              </a:ext>
            </a:extLst>
          </p:cNvPr>
          <p:cNvGrpSpPr/>
          <p:nvPr/>
        </p:nvGrpSpPr>
        <p:grpSpPr>
          <a:xfrm>
            <a:off x="447599" y="4275720"/>
            <a:ext cx="8416471" cy="1920082"/>
            <a:chOff x="451212" y="1739716"/>
            <a:chExt cx="8416471" cy="1920082"/>
          </a:xfrm>
        </p:grpSpPr>
        <p:cxnSp>
          <p:nvCxnSpPr>
            <p:cNvPr id="31" name="Straight Arrow Connector 5">
              <a:extLst>
                <a:ext uri="{FF2B5EF4-FFF2-40B4-BE49-F238E27FC236}">
                  <a16:creationId xmlns:a16="http://schemas.microsoft.com/office/drawing/2014/main" id="{61253406-C7E3-B149-A173-ECD3E2177750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V="1">
              <a:off x="5095644" y="3002241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830F5BB0-01EF-B645-B8D1-03E843609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2772164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D6905B-10F3-CE42-ABCB-92C2FC336B42}"/>
                </a:ext>
              </a:extLst>
            </p:cNvPr>
            <p:cNvCxnSpPr/>
            <p:nvPr/>
          </p:nvCxnSpPr>
          <p:spPr>
            <a:xfrm>
              <a:off x="6439400" y="300308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3AA3B9-FF26-0C41-9BBA-D9348CA65191}"/>
                </a:ext>
              </a:extLst>
            </p:cNvPr>
            <p:cNvGrpSpPr/>
            <p:nvPr/>
          </p:nvGrpSpPr>
          <p:grpSpPr>
            <a:xfrm>
              <a:off x="451212" y="3002241"/>
              <a:ext cx="8416471" cy="657557"/>
              <a:chOff x="139700" y="1207886"/>
              <a:chExt cx="12901942" cy="10079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294A812-B701-434E-BADC-2BDE5C531232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7CD89A9-1D90-9F4D-95E8-38B468D124E5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8FD3683C-0D18-DA48-AE08-5E5DF556F5BC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Chord 55">
                  <a:extLst>
                    <a:ext uri="{FF2B5EF4-FFF2-40B4-BE49-F238E27FC236}">
                      <a16:creationId xmlns:a16="http://schemas.microsoft.com/office/drawing/2014/main" id="{7D6E90CB-A9CD-5D40-B837-066F5E5E716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26A84592-6C94-CE43-BA1E-FE5F468DF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3F358BBA-5482-AA45-8492-896EC0247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3F635F5-DBB4-264A-8619-04B6201ED61C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149F24A-F83D-2440-984B-ACD8907D1B0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ight Arrow 49">
                  <a:extLst>
                    <a:ext uri="{FF2B5EF4-FFF2-40B4-BE49-F238E27FC236}">
                      <a16:creationId xmlns:a16="http://schemas.microsoft.com/office/drawing/2014/main" id="{FB39F8FB-7256-284D-BA4A-BB374926825A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hord 50">
                  <a:extLst>
                    <a:ext uri="{FF2B5EF4-FFF2-40B4-BE49-F238E27FC236}">
                      <a16:creationId xmlns:a16="http://schemas.microsoft.com/office/drawing/2014/main" id="{01F1CF75-7D8B-0C4D-A06F-4C142279D0F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83CFA7A6-4C89-BC47-BE6B-138B3D110D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91EF95B-7FDD-7045-BD9F-D55BDB5CC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35A5634-D1B5-FE4B-918A-390F9ED0DAF4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CDACA8F-E4CE-8842-935F-88EA96C35DF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ight Arrow 44">
                  <a:extLst>
                    <a:ext uri="{FF2B5EF4-FFF2-40B4-BE49-F238E27FC236}">
                      <a16:creationId xmlns:a16="http://schemas.microsoft.com/office/drawing/2014/main" id="{0D4340BD-3736-F040-875D-23050DE64AB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89D5860A-0E12-7049-82F7-64A662F4EF8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FD841974-6BC6-874D-8D0A-B8DAB25C7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F5688F2-D860-F741-9701-0C58BB811E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5BC47A-41FC-DE44-A41C-D94ADE935AF7}"/>
                </a:ext>
              </a:extLst>
            </p:cNvPr>
            <p:cNvSpPr/>
            <p:nvPr/>
          </p:nvSpPr>
          <p:spPr>
            <a:xfrm>
              <a:off x="5712308" y="2654467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67A50B-7F4B-5247-B413-7AF27840115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829765" y="2299306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A0106A-433A-8D4C-B3C5-68A6BB186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1739716"/>
              <a:ext cx="881743" cy="88174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5FA5E6-8BFE-6040-83D8-B148089AEF54}"/>
              </a:ext>
            </a:extLst>
          </p:cNvPr>
          <p:cNvGrpSpPr/>
          <p:nvPr/>
        </p:nvGrpSpPr>
        <p:grpSpPr>
          <a:xfrm>
            <a:off x="3306984" y="441373"/>
            <a:ext cx="5578708" cy="1917179"/>
            <a:chOff x="3306984" y="586337"/>
            <a:chExt cx="5578708" cy="1917179"/>
          </a:xfrm>
        </p:grpSpPr>
        <p:cxnSp>
          <p:nvCxnSpPr>
            <p:cNvPr id="60" name="Straight Arrow Connector 5">
              <a:extLst>
                <a:ext uri="{FF2B5EF4-FFF2-40B4-BE49-F238E27FC236}">
                  <a16:creationId xmlns:a16="http://schemas.microsoft.com/office/drawing/2014/main" id="{0E8E744D-0DE2-AA4F-AC18-9BF45EE71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653" y="1626518"/>
              <a:ext cx="1175353" cy="566218"/>
            </a:xfrm>
            <a:prstGeom prst="bentConnector3">
              <a:avLst>
                <a:gd name="adj1" fmla="val 174"/>
              </a:avLst>
            </a:prstGeom>
            <a:ln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E2295D-7C28-B044-A0AA-5E9FC74F2B3C}"/>
                </a:ext>
              </a:extLst>
            </p:cNvPr>
            <p:cNvCxnSpPr/>
            <p:nvPr/>
          </p:nvCxnSpPr>
          <p:spPr>
            <a:xfrm>
              <a:off x="6457409" y="1849707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1ED07F0-3FB3-6B49-A3EC-BBFE0AC1EFD4}"/>
                </a:ext>
              </a:extLst>
            </p:cNvPr>
            <p:cNvGrpSpPr/>
            <p:nvPr/>
          </p:nvGrpSpPr>
          <p:grpSpPr>
            <a:xfrm>
              <a:off x="3306984" y="1848862"/>
              <a:ext cx="5578708" cy="654654"/>
              <a:chOff x="4489820" y="1207886"/>
              <a:chExt cx="8551822" cy="100354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F785261-43FD-5A42-AF5E-441AFD9F6677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EACD30B-A68A-AB47-AE8F-13CFA262E8C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ight Arrow 77">
                  <a:extLst>
                    <a:ext uri="{FF2B5EF4-FFF2-40B4-BE49-F238E27FC236}">
                      <a16:creationId xmlns:a16="http://schemas.microsoft.com/office/drawing/2014/main" id="{E7214513-7CAA-1643-8EF7-E307451AAAD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Chord 78">
                  <a:extLst>
                    <a:ext uri="{FF2B5EF4-FFF2-40B4-BE49-F238E27FC236}">
                      <a16:creationId xmlns:a16="http://schemas.microsoft.com/office/drawing/2014/main" id="{E3FA980A-CBEF-A94A-9F6A-F34559FFF20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A7A11E9F-EE83-0A40-9FF3-84502F36A4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6219271D-68A2-6A41-8BD8-6BC3178EC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CAB451A-8B50-AE44-B55B-4043067416E1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667255E-3947-5247-9FD1-C872C5DC0BB7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ight Arrow 72">
                  <a:extLst>
                    <a:ext uri="{FF2B5EF4-FFF2-40B4-BE49-F238E27FC236}">
                      <a16:creationId xmlns:a16="http://schemas.microsoft.com/office/drawing/2014/main" id="{7B62F190-993C-BE47-B038-C232E83D698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Chord 73">
                  <a:extLst>
                    <a:ext uri="{FF2B5EF4-FFF2-40B4-BE49-F238E27FC236}">
                      <a16:creationId xmlns:a16="http://schemas.microsoft.com/office/drawing/2014/main" id="{1F9AE06F-A037-5144-A40C-73DF184E395F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93C8A5FF-C563-CD41-B532-56F486D42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EC05F17E-6B73-744E-B374-82938E1229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428A081-CC28-BA4A-8127-D1E91870BA4B}"/>
                </a:ext>
              </a:extLst>
            </p:cNvPr>
            <p:cNvSpPr/>
            <p:nvPr/>
          </p:nvSpPr>
          <p:spPr>
            <a:xfrm>
              <a:off x="5730317" y="1501088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F98E59-A28C-3E48-9463-6D5CCC4C007C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847774" y="1145927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1FC78C8-AF7A-754F-BA58-EF0874A8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5304" y="586337"/>
              <a:ext cx="881743" cy="881743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B52EF3F-9171-C141-9E59-401BCA6A67BF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71" y="1714569"/>
              <a:ext cx="0" cy="134293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845E32-4A72-2947-9E45-CF568034359A}"/>
              </a:ext>
            </a:extLst>
          </p:cNvPr>
          <p:cNvSpPr/>
          <p:nvPr/>
        </p:nvSpPr>
        <p:spPr>
          <a:xfrm>
            <a:off x="6273155" y="1351215"/>
            <a:ext cx="515764" cy="282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cxnSpLocks/>
            <a:endCxn id="33" idx="0"/>
          </p:cNvCxnSpPr>
          <p:nvPr/>
        </p:nvCxnSpPr>
        <p:spPr>
          <a:xfrm flipV="1">
            <a:off x="3043156" y="2882053"/>
            <a:ext cx="2386721" cy="536442"/>
          </a:xfrm>
          <a:prstGeom prst="bentConnector4">
            <a:avLst>
              <a:gd name="adj1" fmla="val 410"/>
              <a:gd name="adj2" fmla="val 142614"/>
            </a:avLst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>
            <a:cxnSpLocks/>
            <a:endCxn id="27" idx="0"/>
          </p:cNvCxnSpPr>
          <p:nvPr/>
        </p:nvCxnSpPr>
        <p:spPr>
          <a:xfrm rot="10800000" flipV="1">
            <a:off x="907394" y="2650415"/>
            <a:ext cx="2135760" cy="231637"/>
          </a:xfrm>
          <a:prstGeom prst="bentConnector2">
            <a:avLst/>
          </a:prstGeom>
          <a:ln w="28575"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627" y="2882053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6F8C6-E52F-2D40-8914-AAD083AF6BC3}"/>
              </a:ext>
            </a:extLst>
          </p:cNvPr>
          <p:cNvGrpSpPr/>
          <p:nvPr/>
        </p:nvGrpSpPr>
        <p:grpSpPr>
          <a:xfrm>
            <a:off x="287254" y="2882053"/>
            <a:ext cx="4196538" cy="1003545"/>
            <a:chOff x="2569133" y="413397"/>
            <a:chExt cx="4196538" cy="10035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C060A-5E0C-544B-A9EB-A25BA9098BF8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3D0B5D3-EF91-7C43-BFED-2A7ACD41572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675A9D9-6A9D-4143-AD19-C8EBA903273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9AB9B2-E8A1-F847-82F2-9B370628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B1AC86-74D4-0745-BFE9-287DF275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EA648E-0501-D149-83F7-E7570AB22EA5}"/>
              </a:ext>
            </a:extLst>
          </p:cNvPr>
          <p:cNvGrpSpPr/>
          <p:nvPr/>
        </p:nvGrpSpPr>
        <p:grpSpPr>
          <a:xfrm>
            <a:off x="4809737" y="2882053"/>
            <a:ext cx="4196538" cy="1003545"/>
            <a:chOff x="2569133" y="413397"/>
            <a:chExt cx="4196538" cy="10035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11829E-196D-7945-A4A7-211FAA29D7B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09D4472-25BF-C249-A09D-5F05B63D75A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A99DCE2-854F-5B4B-A8FA-573A82EB188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77A355-FDAD-F641-839D-70740096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D13738-BFCF-BE49-8124-0270020C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6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4e-ab-alternate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A42555-9D40-5840-ACF2-486B7CD9CE78}"/>
              </a:ext>
            </a:extLst>
          </p:cNvPr>
          <p:cNvGrpSpPr/>
          <p:nvPr/>
        </p:nvGrpSpPr>
        <p:grpSpPr>
          <a:xfrm>
            <a:off x="1783996" y="2127896"/>
            <a:ext cx="5578708" cy="1573763"/>
            <a:chOff x="3249434" y="3905325"/>
            <a:chExt cx="5578708" cy="1573763"/>
          </a:xfrm>
        </p:grpSpPr>
        <p:cxnSp>
          <p:nvCxnSpPr>
            <p:cNvPr id="66" name="Straight Arrow Connector 5">
              <a:extLst>
                <a:ext uri="{FF2B5EF4-FFF2-40B4-BE49-F238E27FC236}">
                  <a16:creationId xmlns:a16="http://schemas.microsoft.com/office/drawing/2014/main" id="{1A5D0C48-FBBB-9847-A312-7FEB2C3A7817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V="1">
              <a:off x="5056103" y="4824434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C87CE1-47B8-ED49-AAAC-6CD543382B0F}"/>
                </a:ext>
              </a:extLst>
            </p:cNvPr>
            <p:cNvCxnSpPr/>
            <p:nvPr/>
          </p:nvCxnSpPr>
          <p:spPr>
            <a:xfrm>
              <a:off x="6399859" y="4825279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AA87CFC-0B57-E547-88AF-6FB2FE2A2A89}"/>
                </a:ext>
              </a:extLst>
            </p:cNvPr>
            <p:cNvGrpSpPr/>
            <p:nvPr/>
          </p:nvGrpSpPr>
          <p:grpSpPr>
            <a:xfrm>
              <a:off x="3249434" y="4824434"/>
              <a:ext cx="2737576" cy="654654"/>
              <a:chOff x="2569133" y="413397"/>
              <a:chExt cx="4196538" cy="100354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7E9C9ED-7435-B44D-901D-0207BED45EB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>
                <a:extLst>
                  <a:ext uri="{FF2B5EF4-FFF2-40B4-BE49-F238E27FC236}">
                    <a16:creationId xmlns:a16="http://schemas.microsoft.com/office/drawing/2014/main" id="{BDF705F0-4AE4-DC47-AF01-18358E2322D8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ord 75">
                <a:extLst>
                  <a:ext uri="{FF2B5EF4-FFF2-40B4-BE49-F238E27FC236}">
                    <a16:creationId xmlns:a16="http://schemas.microsoft.com/office/drawing/2014/main" id="{7CCE3348-9577-1C4E-9E62-4F514D61325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698B44C-1E37-C141-AB23-3711765F57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941A220-31CD-4948-99CD-D71F4248C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DE1AF2-9806-7E46-BFBB-00AAEED17DAD}"/>
                </a:ext>
              </a:extLst>
            </p:cNvPr>
            <p:cNvGrpSpPr/>
            <p:nvPr/>
          </p:nvGrpSpPr>
          <p:grpSpPr>
            <a:xfrm>
              <a:off x="6090566" y="4824434"/>
              <a:ext cx="2737576" cy="654654"/>
              <a:chOff x="2569133" y="413397"/>
              <a:chExt cx="4196538" cy="10035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D60FA1D-1B3C-AA49-BA54-1D501F72ABAE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2B940532-E581-C74E-9CE5-F7F3680AC65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ord 81">
                <a:extLst>
                  <a:ext uri="{FF2B5EF4-FFF2-40B4-BE49-F238E27FC236}">
                    <a16:creationId xmlns:a16="http://schemas.microsoft.com/office/drawing/2014/main" id="{6AACAC5A-D73E-9746-B87C-1A286AECB72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60D12CB5-5EDE-BE4A-9237-087769FDD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9A1B1092-C54A-ED4F-B615-8A848BC42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7D99580-F1FD-8A41-9B7A-5099649EC14D}"/>
                </a:ext>
              </a:extLst>
            </p:cNvPr>
            <p:cNvSpPr/>
            <p:nvPr/>
          </p:nvSpPr>
          <p:spPr>
            <a:xfrm>
              <a:off x="5655566" y="3905325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878BF-EB4B-054F-B897-9B341D431630}"/>
                </a:ext>
              </a:extLst>
            </p:cNvPr>
            <p:cNvCxnSpPr/>
            <p:nvPr/>
          </p:nvCxnSpPr>
          <p:spPr>
            <a:xfrm>
              <a:off x="5692992" y="452797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51B134A-D585-5843-B4DF-D1F9B6E31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9261" y="4189053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94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4e-cd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65D269-2ACD-9D44-A548-C07BB8678408}"/>
              </a:ext>
            </a:extLst>
          </p:cNvPr>
          <p:cNvGrpSpPr/>
          <p:nvPr/>
        </p:nvGrpSpPr>
        <p:grpSpPr>
          <a:xfrm>
            <a:off x="363764" y="3098089"/>
            <a:ext cx="8416471" cy="1573247"/>
            <a:chOff x="197324" y="1299380"/>
            <a:chExt cx="8416471" cy="157324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B555CA7-D5F7-2648-A60B-5A1996460E65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71" name="Straight Arrow Connector 5">
                <a:extLst>
                  <a:ext uri="{FF2B5EF4-FFF2-40B4-BE49-F238E27FC236}">
                    <a16:creationId xmlns:a16="http://schemas.microsoft.com/office/drawing/2014/main" id="{CD7755B5-233A-EB47-B052-D3A80288C009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5">
                <a:extLst>
                  <a:ext uri="{FF2B5EF4-FFF2-40B4-BE49-F238E27FC236}">
                    <a16:creationId xmlns:a16="http://schemas.microsoft.com/office/drawing/2014/main" id="{86CE35DD-C14C-5C44-94B7-DDD0F4F9D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40AB04-36B2-7B4A-A4E1-361A6C954FD2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8254A4-1783-D94B-9F35-8B72414B8EFA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8212708-4443-4643-ABB4-77AD49CAB2C7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D945E62A-E4AE-4842-B78E-D1621182DBBE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ight Arrow 103">
                    <a:extLst>
                      <a:ext uri="{FF2B5EF4-FFF2-40B4-BE49-F238E27FC236}">
                        <a16:creationId xmlns:a16="http://schemas.microsoft.com/office/drawing/2014/main" id="{2173063B-22DE-A641-BE1B-7F5DF5C9FAC6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Chord 104">
                    <a:extLst>
                      <a:ext uri="{FF2B5EF4-FFF2-40B4-BE49-F238E27FC236}">
                        <a16:creationId xmlns:a16="http://schemas.microsoft.com/office/drawing/2014/main" id="{6E18E8A1-BEDF-6C48-A3B4-99FEC480F461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B033FB47-966B-D04E-9F2B-827710845A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DC2C8D30-F4BA-C044-9F34-0946218FF1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07C6EF1-D72E-5A48-9CFF-6FD7AACB3BEE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5F67806B-0185-7F4E-8F09-B362CB90FDBD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E30841D7-4D8B-FC49-8CCD-E452E714C338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Chord 99">
                    <a:extLst>
                      <a:ext uri="{FF2B5EF4-FFF2-40B4-BE49-F238E27FC236}">
                        <a16:creationId xmlns:a16="http://schemas.microsoft.com/office/drawing/2014/main" id="{7D386452-C20A-FF43-945C-E76EA44502B7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F5CE2FD9-B0EA-0043-97F2-D8B1BE676F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57A90F63-3779-D84C-9277-1EC1197D09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0DDD19B-8A33-0344-B08D-D3A5EF236BB9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A436051-C1E2-AE4F-918E-A2C874EC82EC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ight Arrow 82">
                    <a:extLst>
                      <a:ext uri="{FF2B5EF4-FFF2-40B4-BE49-F238E27FC236}">
                        <a16:creationId xmlns:a16="http://schemas.microsoft.com/office/drawing/2014/main" id="{4A5A38DD-8987-5D4B-9D82-16014572444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Chord 83">
                    <a:extLst>
                      <a:ext uri="{FF2B5EF4-FFF2-40B4-BE49-F238E27FC236}">
                        <a16:creationId xmlns:a16="http://schemas.microsoft.com/office/drawing/2014/main" id="{FF1A7D3C-F24C-5341-825B-9C64005A1976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4255AE73-BDFF-0A49-BB6B-8722A8D5A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597459D4-8CA2-3645-A112-4F755A4363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22A461E-EF2E-B542-B6BE-BC272B86BF47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3147D-E103-2A4E-80D4-6BB9498E9299}"/>
                </a:ext>
              </a:extLst>
            </p:cNvPr>
            <p:cNvSpPr/>
            <p:nvPr/>
          </p:nvSpPr>
          <p:spPr>
            <a:xfrm>
              <a:off x="3581549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6DD785-6207-1F4C-BEB2-8CBF9530861F}"/>
                </a:ext>
              </a:extLst>
            </p:cNvPr>
            <p:cNvCxnSpPr/>
            <p:nvPr/>
          </p:nvCxnSpPr>
          <p:spPr>
            <a:xfrm>
              <a:off x="3618975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07164D-7724-8443-A41E-E6E47BBAC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244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FDD1B-9CB5-664C-99F1-9CC671446FEA}"/>
              </a:ext>
            </a:extLst>
          </p:cNvPr>
          <p:cNvGrpSpPr/>
          <p:nvPr/>
        </p:nvGrpSpPr>
        <p:grpSpPr>
          <a:xfrm>
            <a:off x="6023200" y="5220948"/>
            <a:ext cx="2737576" cy="1471952"/>
            <a:chOff x="5856760" y="3422239"/>
            <a:chExt cx="2737576" cy="147195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F6B6018-B492-044E-8309-A6D70F35401D}"/>
                </a:ext>
              </a:extLst>
            </p:cNvPr>
            <p:cNvGrpSpPr/>
            <p:nvPr/>
          </p:nvGrpSpPr>
          <p:grpSpPr>
            <a:xfrm>
              <a:off x="5856760" y="3898180"/>
              <a:ext cx="2737576" cy="996011"/>
              <a:chOff x="6130108" y="1455600"/>
              <a:chExt cx="2737576" cy="996011"/>
            </a:xfrm>
          </p:grpSpPr>
          <p:cxnSp>
            <p:nvCxnSpPr>
              <p:cNvPr id="109" name="Straight Arrow Connector 5">
                <a:extLst>
                  <a:ext uri="{FF2B5EF4-FFF2-40B4-BE49-F238E27FC236}">
                    <a16:creationId xmlns:a16="http://schemas.microsoft.com/office/drawing/2014/main" id="{C8AC2283-399A-8242-8D66-DBA1BE0CCDE6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>
                <a:off x="6534649" y="1537207"/>
                <a:ext cx="2" cy="2597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3CC25D1-C04B-C943-98C6-BC42478801EC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93E4A49-FDF1-134A-A46C-484F2839721A}"/>
                  </a:ext>
                </a:extLst>
              </p:cNvPr>
              <p:cNvGrpSpPr/>
              <p:nvPr/>
            </p:nvGrpSpPr>
            <p:grpSpPr>
              <a:xfrm>
                <a:off x="6130108" y="1796957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99606BA-19FB-384D-B504-03B0254D103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ight Arrow 119">
                  <a:extLst>
                    <a:ext uri="{FF2B5EF4-FFF2-40B4-BE49-F238E27FC236}">
                      <a16:creationId xmlns:a16="http://schemas.microsoft.com/office/drawing/2014/main" id="{8B7744A4-18C5-2C45-BB9C-833970B4235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Chord 120">
                  <a:extLst>
                    <a:ext uri="{FF2B5EF4-FFF2-40B4-BE49-F238E27FC236}">
                      <a16:creationId xmlns:a16="http://schemas.microsoft.com/office/drawing/2014/main" id="{40031C06-AFE2-4747-9D1C-053AFAD0204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7D7B99AC-35B7-6144-AFA2-8EB3E887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FE18BD1E-D285-7A42-93E1-C766BD7A36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F7EE3164-3AA0-7848-9E57-F325EE13A319}"/>
                  </a:ext>
                </a:extLst>
              </p:cNvPr>
              <p:cNvSpPr/>
              <p:nvPr/>
            </p:nvSpPr>
            <p:spPr>
              <a:xfrm rot="10800000">
                <a:off x="6496371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F53026-1A63-9B46-A44D-86FEDE5EF74F}"/>
                </a:ext>
              </a:extLst>
            </p:cNvPr>
            <p:cNvCxnSpPr/>
            <p:nvPr/>
          </p:nvCxnSpPr>
          <p:spPr>
            <a:xfrm>
              <a:off x="6162093" y="393887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0AFB53-DCCE-9E4D-B029-19714CF3D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362" y="359995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CC7A9F-4201-594C-B1AB-BE04A969774C}"/>
                </a:ext>
              </a:extLst>
            </p:cNvPr>
            <p:cNvSpPr/>
            <p:nvPr/>
          </p:nvSpPr>
          <p:spPr>
            <a:xfrm>
              <a:off x="6124667" y="3422239"/>
              <a:ext cx="267544" cy="267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8284809-41AC-5844-9736-68AEDA143359}"/>
              </a:ext>
            </a:extLst>
          </p:cNvPr>
          <p:cNvSpPr txBox="1"/>
          <p:nvPr/>
        </p:nvSpPr>
        <p:spPr>
          <a:xfrm>
            <a:off x="2762520" y="2628780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9CF026-84D5-AC4D-9706-4DA86EE4B51A}"/>
              </a:ext>
            </a:extLst>
          </p:cNvPr>
          <p:cNvSpPr txBox="1"/>
          <p:nvPr/>
        </p:nvSpPr>
        <p:spPr>
          <a:xfrm>
            <a:off x="4713638" y="5214312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00B66-F15B-6A47-8A80-D4D890C16B78}"/>
              </a:ext>
            </a:extLst>
          </p:cNvPr>
          <p:cNvGrpSpPr/>
          <p:nvPr/>
        </p:nvGrpSpPr>
        <p:grpSpPr>
          <a:xfrm>
            <a:off x="360151" y="882134"/>
            <a:ext cx="8416471" cy="1579872"/>
            <a:chOff x="197324" y="1292755"/>
            <a:chExt cx="8416471" cy="1579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4FC2F32-7685-554C-BC3C-1813DDC17040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99" name="Straight Arrow Connector 5">
                <a:extLst>
                  <a:ext uri="{FF2B5EF4-FFF2-40B4-BE49-F238E27FC236}">
                    <a16:creationId xmlns:a16="http://schemas.microsoft.com/office/drawing/2014/main" id="{916FB3E1-FF07-3147-8941-0F1CBB6AF958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5">
                <a:extLst>
                  <a:ext uri="{FF2B5EF4-FFF2-40B4-BE49-F238E27FC236}">
                    <a16:creationId xmlns:a16="http://schemas.microsoft.com/office/drawing/2014/main" id="{48A4903F-A841-BF41-BC8C-CD4791267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278828C-B00D-C944-A919-771BC607B6FB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224DE70-AD2D-AD41-BD92-3F32102FD842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B8D7A37-0861-324D-AE99-E08E56E54531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8DF2CBE9-2B83-A94C-8664-D581862B981A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ight Arrow 135">
                    <a:extLst>
                      <a:ext uri="{FF2B5EF4-FFF2-40B4-BE49-F238E27FC236}">
                        <a16:creationId xmlns:a16="http://schemas.microsoft.com/office/drawing/2014/main" id="{2F942966-6CF3-8346-A917-406306F32239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Chord 136">
                    <a:extLst>
                      <a:ext uri="{FF2B5EF4-FFF2-40B4-BE49-F238E27FC236}">
                        <a16:creationId xmlns:a16="http://schemas.microsoft.com/office/drawing/2014/main" id="{66C38679-A2F0-1749-9402-48AA4F285405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23D0BA81-BD56-4F42-BF99-CD1F8AD874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>
                    <a:extLst>
                      <a:ext uri="{FF2B5EF4-FFF2-40B4-BE49-F238E27FC236}">
                        <a16:creationId xmlns:a16="http://schemas.microsoft.com/office/drawing/2014/main" id="{31D1040F-4514-CF47-AF0D-49C566D81B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C3A85FE-AFB9-F247-BA6C-0FC2A828ECC8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2FEE1342-27E5-1142-B370-90131AE7C936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ight Arrow 130">
                    <a:extLst>
                      <a:ext uri="{FF2B5EF4-FFF2-40B4-BE49-F238E27FC236}">
                        <a16:creationId xmlns:a16="http://schemas.microsoft.com/office/drawing/2014/main" id="{5807BA71-BB9E-6D41-8C8B-65B49B68ED6D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Chord 131">
                    <a:extLst>
                      <a:ext uri="{FF2B5EF4-FFF2-40B4-BE49-F238E27FC236}">
                        <a16:creationId xmlns:a16="http://schemas.microsoft.com/office/drawing/2014/main" id="{A800E92F-4D01-994D-A2B6-ACF419331257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69B9861-1A39-D042-A546-047B9874EE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AC5A77BF-9153-C046-B3E1-7BED79FE7B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656F60C-8CA3-0142-80A6-CB487035F668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9842755A-A2BD-E944-8A46-A2A0B3AE1293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Right Arrow 125">
                    <a:extLst>
                      <a:ext uri="{FF2B5EF4-FFF2-40B4-BE49-F238E27FC236}">
                        <a16:creationId xmlns:a16="http://schemas.microsoft.com/office/drawing/2014/main" id="{5BD12653-7B82-2A4F-A729-AAA441E7FCAA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Chord 126">
                    <a:extLst>
                      <a:ext uri="{FF2B5EF4-FFF2-40B4-BE49-F238E27FC236}">
                        <a16:creationId xmlns:a16="http://schemas.microsoft.com/office/drawing/2014/main" id="{DA6A7F1F-7E46-4F42-9599-FAC0443FF234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7464BB8E-9E1D-1844-997E-8461B750A3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29" name="Picture 128">
                    <a:extLst>
                      <a:ext uri="{FF2B5EF4-FFF2-40B4-BE49-F238E27FC236}">
                        <a16:creationId xmlns:a16="http://schemas.microsoft.com/office/drawing/2014/main" id="{CF93444F-A725-5A42-99DE-3F08E0B62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14" name="Triangle 113">
                <a:extLst>
                  <a:ext uri="{FF2B5EF4-FFF2-40B4-BE49-F238E27FC236}">
                    <a16:creationId xmlns:a16="http://schemas.microsoft.com/office/drawing/2014/main" id="{C97BCB2E-90A4-A648-885D-AB220DBABFA5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3F8907A-292B-1B4F-A013-51CDD3F114E2}"/>
                </a:ext>
              </a:extLst>
            </p:cNvPr>
            <p:cNvSpPr/>
            <p:nvPr/>
          </p:nvSpPr>
          <p:spPr>
            <a:xfrm>
              <a:off x="5198318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409DCB-A9C4-9B4D-9A27-97790488D64F}"/>
                </a:ext>
              </a:extLst>
            </p:cNvPr>
            <p:cNvCxnSpPr/>
            <p:nvPr/>
          </p:nvCxnSpPr>
          <p:spPr>
            <a:xfrm>
              <a:off x="5235744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205A550-FEC6-5A4A-B7A8-BCAE87B26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013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1B9B101-1E24-9A40-B6E9-70F58EA083E3}"/>
                </a:ext>
              </a:extLst>
            </p:cNvPr>
            <p:cNvSpPr/>
            <p:nvPr/>
          </p:nvSpPr>
          <p:spPr>
            <a:xfrm>
              <a:off x="5708528" y="1292755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45D64C2-FD18-7D43-81F2-C8FCC55F27EA}"/>
                </a:ext>
              </a:extLst>
            </p:cNvPr>
            <p:cNvCxnSpPr/>
            <p:nvPr/>
          </p:nvCxnSpPr>
          <p:spPr>
            <a:xfrm>
              <a:off x="5745954" y="191540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3334751-2B91-2E47-8E74-8D723CD15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223" y="1576483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9087</TotalTime>
  <Words>44</Words>
  <Application>Microsoft Macintosh PowerPoint</Application>
  <PresentationFormat>On-screen Show (4:3)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73</cp:revision>
  <cp:lastPrinted>2020-09-28T20:36:38Z</cp:lastPrinted>
  <dcterms:created xsi:type="dcterms:W3CDTF">2016-08-01T01:17:04Z</dcterms:created>
  <dcterms:modified xsi:type="dcterms:W3CDTF">2021-03-25T11:30:15Z</dcterms:modified>
</cp:coreProperties>
</file>