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7" r:id="rId6"/>
    <p:sldId id="261" r:id="rId7"/>
    <p:sldId id="258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807"/>
  </p:normalViewPr>
  <p:slideViewPr>
    <p:cSldViewPr snapToGrid="0" snapToObjects="1">
      <p:cViewPr>
        <p:scale>
          <a:sx n="114" d="100"/>
          <a:sy n="114" d="100"/>
        </p:scale>
        <p:origin x="896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08448-E5C1-6044-9A1D-E68767CBF56D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E635C-C192-1544-AEBD-5E7ED9C0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E635C-C192-1544-AEBD-5E7ED9C03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0"/>
            <a:endCxn id="20" idx="0"/>
          </p:cNvCxnSpPr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riangle 1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9" name="Rectangle 8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Chord 11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66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EF11D6-1CB6-4943-A529-E0D813727276}"/>
              </a:ext>
            </a:extLst>
          </p:cNvPr>
          <p:cNvGrpSpPr/>
          <p:nvPr/>
        </p:nvGrpSpPr>
        <p:grpSpPr>
          <a:xfrm>
            <a:off x="181819" y="4804334"/>
            <a:ext cx="5578708" cy="1573763"/>
            <a:chOff x="181819" y="4804334"/>
            <a:chExt cx="5578708" cy="1573763"/>
          </a:xfrm>
        </p:grpSpPr>
        <p:cxnSp>
          <p:nvCxnSpPr>
            <p:cNvPr id="56" name="Straight Arrow Connector 5">
              <a:extLst>
                <a:ext uri="{FF2B5EF4-FFF2-40B4-BE49-F238E27FC236}">
                  <a16:creationId xmlns:a16="http://schemas.microsoft.com/office/drawing/2014/main" id="{AEB6C758-0171-E74E-B1D8-02AE4EBEE76C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V="1">
              <a:off x="1988488" y="5723443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F4761A-81FA-1B42-95FA-C52956AB218E}"/>
                </a:ext>
              </a:extLst>
            </p:cNvPr>
            <p:cNvCxnSpPr/>
            <p:nvPr/>
          </p:nvCxnSpPr>
          <p:spPr>
            <a:xfrm>
              <a:off x="3332244" y="5724288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B79B17B-5FF9-D349-8B83-1887DB5EC509}"/>
                </a:ext>
              </a:extLst>
            </p:cNvPr>
            <p:cNvGrpSpPr/>
            <p:nvPr/>
          </p:nvGrpSpPr>
          <p:grpSpPr>
            <a:xfrm>
              <a:off x="181819" y="5723443"/>
              <a:ext cx="2737576" cy="654654"/>
              <a:chOff x="2569133" y="413397"/>
              <a:chExt cx="4196538" cy="1003545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20C626A-5866-C04A-8501-7B0AAC03A88D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ight Arrow 71">
                <a:extLst>
                  <a:ext uri="{FF2B5EF4-FFF2-40B4-BE49-F238E27FC236}">
                    <a16:creationId xmlns:a16="http://schemas.microsoft.com/office/drawing/2014/main" id="{A873A7C3-CE5C-B940-9427-5619543F3C5E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ord 75">
                <a:extLst>
                  <a:ext uri="{FF2B5EF4-FFF2-40B4-BE49-F238E27FC236}">
                    <a16:creationId xmlns:a16="http://schemas.microsoft.com/office/drawing/2014/main" id="{E1C5BD4A-EC89-2F4C-A167-735B4DBFDAD9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AA786EF-36B2-4946-8FDA-DE1D6D86D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1004E82-8A37-B243-A9DA-AD5806D2C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CB10D48-933F-EC4E-BD6D-47E58FE6DB2D}"/>
                </a:ext>
              </a:extLst>
            </p:cNvPr>
            <p:cNvGrpSpPr/>
            <p:nvPr/>
          </p:nvGrpSpPr>
          <p:grpSpPr>
            <a:xfrm>
              <a:off x="3022951" y="5723443"/>
              <a:ext cx="2737576" cy="654654"/>
              <a:chOff x="2569133" y="413397"/>
              <a:chExt cx="4196538" cy="100354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6EC2487-6680-064B-964F-3EBD5F0DD74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ight Arrow 63">
                <a:extLst>
                  <a:ext uri="{FF2B5EF4-FFF2-40B4-BE49-F238E27FC236}">
                    <a16:creationId xmlns:a16="http://schemas.microsoft.com/office/drawing/2014/main" id="{C2B10EDD-2B8B-344F-A623-DD497CDC92AE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5FCBF560-80ED-DD4F-8D77-935BD3EC761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92BBEE03-9FE2-7542-B551-B1C405175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BF5A3CA6-D43F-6C4E-95FA-30D8FBAD5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BA7CAF-9D71-E94B-95A9-5928B668E04D}"/>
                </a:ext>
              </a:extLst>
            </p:cNvPr>
            <p:cNvGrpSpPr/>
            <p:nvPr/>
          </p:nvGrpSpPr>
          <p:grpSpPr>
            <a:xfrm>
              <a:off x="2587951" y="4804334"/>
              <a:ext cx="267544" cy="622653"/>
              <a:chOff x="4688157" y="4778363"/>
              <a:chExt cx="267544" cy="62265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A8F6D61-C351-8A41-8749-7040516FFA9C}"/>
                  </a:ext>
                </a:extLst>
              </p:cNvPr>
              <p:cNvSpPr/>
              <p:nvPr/>
            </p:nvSpPr>
            <p:spPr>
              <a:xfrm>
                <a:off x="4688157" y="4778363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B6FA43-AFF8-B14B-930F-B4AE27F78B3F}"/>
                  </a:ext>
                </a:extLst>
              </p:cNvPr>
              <p:cNvCxnSpPr/>
              <p:nvPr/>
            </p:nvCxnSpPr>
            <p:spPr>
              <a:xfrm>
                <a:off x="4725583" y="5401016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3F3843F-F411-F148-973F-C3867126F6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1852" y="5062091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0037BD2-00B2-A143-868E-5A1907D12369}"/>
                </a:ext>
              </a:extLst>
            </p:cNvPr>
            <p:cNvGrpSpPr/>
            <p:nvPr/>
          </p:nvGrpSpPr>
          <p:grpSpPr>
            <a:xfrm rot="16200000">
              <a:off x="2212931" y="4916719"/>
              <a:ext cx="267544" cy="622653"/>
              <a:chOff x="4688157" y="4778363"/>
              <a:chExt cx="267544" cy="622653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1468352-41F3-5A4F-9B03-CCAA4F474F21}"/>
                  </a:ext>
                </a:extLst>
              </p:cNvPr>
              <p:cNvSpPr/>
              <p:nvPr/>
            </p:nvSpPr>
            <p:spPr>
              <a:xfrm>
                <a:off x="4688157" y="4778363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7E80156-3B42-0947-B8B8-37213D06E19B}"/>
                  </a:ext>
                </a:extLst>
              </p:cNvPr>
              <p:cNvCxnSpPr/>
              <p:nvPr/>
            </p:nvCxnSpPr>
            <p:spPr>
              <a:xfrm>
                <a:off x="4725583" y="5401016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C53B97B-B6E4-C645-B09C-C2B63AF621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1852" y="5062091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B3D6D02-3C75-3944-9BC0-701E3ADE367F}"/>
              </a:ext>
            </a:extLst>
          </p:cNvPr>
          <p:cNvSpPr txBox="1"/>
          <p:nvPr/>
        </p:nvSpPr>
        <p:spPr>
          <a:xfrm>
            <a:off x="1465355" y="3749156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RECOMMENDED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EFDCD7-3741-634A-AF34-9E3073AA8B47}"/>
              </a:ext>
            </a:extLst>
          </p:cNvPr>
          <p:cNvGrpSpPr/>
          <p:nvPr/>
        </p:nvGrpSpPr>
        <p:grpSpPr>
          <a:xfrm>
            <a:off x="1782646" y="1310390"/>
            <a:ext cx="5578708" cy="1573763"/>
            <a:chOff x="1782646" y="1310390"/>
            <a:chExt cx="5578708" cy="1573763"/>
          </a:xfrm>
        </p:grpSpPr>
        <p:cxnSp>
          <p:nvCxnSpPr>
            <p:cNvPr id="144" name="Straight Arrow Connector 5">
              <a:extLst>
                <a:ext uri="{FF2B5EF4-FFF2-40B4-BE49-F238E27FC236}">
                  <a16:creationId xmlns:a16="http://schemas.microsoft.com/office/drawing/2014/main" id="{1DA2786E-D617-A843-83CE-A870FAE37F32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 flipV="1">
              <a:off x="3589315" y="2229499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248697-AF46-1D4B-B1CC-B3F09F2B01A2}"/>
                </a:ext>
              </a:extLst>
            </p:cNvPr>
            <p:cNvCxnSpPr/>
            <p:nvPr/>
          </p:nvCxnSpPr>
          <p:spPr>
            <a:xfrm>
              <a:off x="4933071" y="2230344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AFE0094-42D5-644A-A25E-8E4FF8B594FC}"/>
                </a:ext>
              </a:extLst>
            </p:cNvPr>
            <p:cNvGrpSpPr/>
            <p:nvPr/>
          </p:nvGrpSpPr>
          <p:grpSpPr>
            <a:xfrm>
              <a:off x="1782646" y="2229499"/>
              <a:ext cx="2737576" cy="654654"/>
              <a:chOff x="2569133" y="413397"/>
              <a:chExt cx="4196538" cy="1003545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500150F-1DDB-8342-A6C4-A3EBD5128E9B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ight Arrow 156">
                <a:extLst>
                  <a:ext uri="{FF2B5EF4-FFF2-40B4-BE49-F238E27FC236}">
                    <a16:creationId xmlns:a16="http://schemas.microsoft.com/office/drawing/2014/main" id="{C4370CF1-5859-5D4B-B385-0F145DAB1A11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Chord 157">
                <a:extLst>
                  <a:ext uri="{FF2B5EF4-FFF2-40B4-BE49-F238E27FC236}">
                    <a16:creationId xmlns:a16="http://schemas.microsoft.com/office/drawing/2014/main" id="{F424A3BE-6F34-1740-AB1B-B236D9868F7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977A7977-BAC5-0441-9AD8-DDED92D4E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111EFEB-7B75-FE44-9CDD-FF80FBDF2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98407EE-35B7-8A42-9A2E-BFFD6D1191F4}"/>
                </a:ext>
              </a:extLst>
            </p:cNvPr>
            <p:cNvGrpSpPr/>
            <p:nvPr/>
          </p:nvGrpSpPr>
          <p:grpSpPr>
            <a:xfrm>
              <a:off x="4623778" y="2229499"/>
              <a:ext cx="2737576" cy="654654"/>
              <a:chOff x="2569133" y="413397"/>
              <a:chExt cx="4196538" cy="1003545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BE18964-3DC4-8341-B405-BF5DD18C15C8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ight Arrow 151">
                <a:extLst>
                  <a:ext uri="{FF2B5EF4-FFF2-40B4-BE49-F238E27FC236}">
                    <a16:creationId xmlns:a16="http://schemas.microsoft.com/office/drawing/2014/main" id="{860A2157-93A9-E44E-86D8-AF8A264B4AE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Chord 152">
                <a:extLst>
                  <a:ext uri="{FF2B5EF4-FFF2-40B4-BE49-F238E27FC236}">
                    <a16:creationId xmlns:a16="http://schemas.microsoft.com/office/drawing/2014/main" id="{99EFA376-F743-0248-ADFB-A9404F5CED73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0A4842FF-823C-DB41-AB3A-451A5C353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9576D4CD-E895-0A48-8E5D-A990C252A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CF04164-CFD1-0643-A281-A0FE44F4F48C}"/>
                </a:ext>
              </a:extLst>
            </p:cNvPr>
            <p:cNvSpPr/>
            <p:nvPr/>
          </p:nvSpPr>
          <p:spPr>
            <a:xfrm>
              <a:off x="4414066" y="131039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24758FB-A2B8-6746-BF7D-2CA130F60495}"/>
                </a:ext>
              </a:extLst>
            </p:cNvPr>
            <p:cNvCxnSpPr/>
            <p:nvPr/>
          </p:nvCxnSpPr>
          <p:spPr>
            <a:xfrm>
              <a:off x="4451492" y="193304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EB9795-0B0E-6941-AAEA-DC97DF33F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7761" y="159411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FDA05E3-61A5-0749-B80B-DE00E898BBE4}"/>
                </a:ext>
              </a:extLst>
            </p:cNvPr>
            <p:cNvSpPr/>
            <p:nvPr/>
          </p:nvSpPr>
          <p:spPr>
            <a:xfrm>
              <a:off x="3864097" y="1317018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2A458E7-2791-5A45-883B-46A31EF7CE25}"/>
                </a:ext>
              </a:extLst>
            </p:cNvPr>
            <p:cNvCxnSpPr/>
            <p:nvPr/>
          </p:nvCxnSpPr>
          <p:spPr>
            <a:xfrm>
              <a:off x="3901523" y="1939671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CBE2CAB-6FBC-5E4E-8F6B-8CC40F058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7792" y="1600746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87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227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Extreme, but not used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555CA7-D5F7-2648-A60B-5A1996460E65}"/>
              </a:ext>
            </a:extLst>
          </p:cNvPr>
          <p:cNvGrpSpPr/>
          <p:nvPr/>
        </p:nvGrpSpPr>
        <p:grpSpPr>
          <a:xfrm>
            <a:off x="197324" y="1873713"/>
            <a:ext cx="8416471" cy="998914"/>
            <a:chOff x="451212" y="1455600"/>
            <a:chExt cx="8416471" cy="998914"/>
          </a:xfrm>
        </p:grpSpPr>
        <p:cxnSp>
          <p:nvCxnSpPr>
            <p:cNvPr id="71" name="Straight Arrow Connector 5">
              <a:extLst>
                <a:ext uri="{FF2B5EF4-FFF2-40B4-BE49-F238E27FC236}">
                  <a16:creationId xmlns:a16="http://schemas.microsoft.com/office/drawing/2014/main" id="{CD7755B5-233A-EB47-B052-D3A80288C00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V="1">
              <a:off x="5095644" y="1796957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5">
              <a:extLst>
                <a:ext uri="{FF2B5EF4-FFF2-40B4-BE49-F238E27FC236}">
                  <a16:creationId xmlns:a16="http://schemas.microsoft.com/office/drawing/2014/main" id="{86CE35DD-C14C-5C44-94B7-DDD0F4F9D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1566880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A40AB04-36B2-7B4A-A4E1-361A6C954FD2}"/>
                </a:ext>
              </a:extLst>
            </p:cNvPr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88254A4-1783-D94B-9F35-8B72414B8EFA}"/>
                </a:ext>
              </a:extLst>
            </p:cNvPr>
            <p:cNvGrpSpPr/>
            <p:nvPr/>
          </p:nvGrpSpPr>
          <p:grpSpPr>
            <a:xfrm>
              <a:off x="451212" y="1796957"/>
              <a:ext cx="8416471" cy="657557"/>
              <a:chOff x="139700" y="1207886"/>
              <a:chExt cx="12901942" cy="100799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8212708-4443-4643-ABB4-77AD49CAB2C7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945E62A-E4AE-4842-B78E-D1621182DBBE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ight Arrow 103">
                  <a:extLst>
                    <a:ext uri="{FF2B5EF4-FFF2-40B4-BE49-F238E27FC236}">
                      <a16:creationId xmlns:a16="http://schemas.microsoft.com/office/drawing/2014/main" id="{2173063B-22DE-A641-BE1B-7F5DF5C9FAC6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6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Chord 104">
                  <a:extLst>
                    <a:ext uri="{FF2B5EF4-FFF2-40B4-BE49-F238E27FC236}">
                      <a16:creationId xmlns:a16="http://schemas.microsoft.com/office/drawing/2014/main" id="{6E18E8A1-BEDF-6C48-A3B4-99FEC480F461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B033FB47-966B-D04E-9F2B-827710845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DC2C8D30-F4BA-C044-9F34-0946218F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07C6EF1-D72E-5A48-9CFF-6FD7AACB3BEE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F67806B-0185-7F4E-8F09-B362CB90FDBD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ight Arrow 87">
                  <a:extLst>
                    <a:ext uri="{FF2B5EF4-FFF2-40B4-BE49-F238E27FC236}">
                      <a16:creationId xmlns:a16="http://schemas.microsoft.com/office/drawing/2014/main" id="{E30841D7-4D8B-FC49-8CCD-E452E714C33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Chord 99">
                  <a:extLst>
                    <a:ext uri="{FF2B5EF4-FFF2-40B4-BE49-F238E27FC236}">
                      <a16:creationId xmlns:a16="http://schemas.microsoft.com/office/drawing/2014/main" id="{7D386452-C20A-FF43-945C-E76EA44502B7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5CE2FD9-B0EA-0043-97F2-D8B1BE676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57A90F63-3779-D84C-9277-1EC1197D09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0DDD19B-8A33-0344-B08D-D3A5EF236BB9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A436051-C1E2-AE4F-918E-A2C874EC82EC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ight Arrow 82">
                  <a:extLst>
                    <a:ext uri="{FF2B5EF4-FFF2-40B4-BE49-F238E27FC236}">
                      <a16:creationId xmlns:a16="http://schemas.microsoft.com/office/drawing/2014/main" id="{4A5A38DD-8987-5D4B-9D82-16014572444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Chord 83">
                  <a:extLst>
                    <a:ext uri="{FF2B5EF4-FFF2-40B4-BE49-F238E27FC236}">
                      <a16:creationId xmlns:a16="http://schemas.microsoft.com/office/drawing/2014/main" id="{FF1A7D3C-F24C-5341-825B-9C64005A197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4255AE73-BDFF-0A49-BB6B-8722A8D5A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597459D4-8CA2-3645-A112-4F755A4363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E22A461E-EF2E-B542-B6BE-BC272B86BF47}"/>
                </a:ext>
              </a:extLst>
            </p:cNvPr>
            <p:cNvSpPr/>
            <p:nvPr/>
          </p:nvSpPr>
          <p:spPr>
            <a:xfrm rot="10800000">
              <a:off x="5064356" y="145560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02A3147D-E103-2A4E-80D4-6BB9498E9299}"/>
              </a:ext>
            </a:extLst>
          </p:cNvPr>
          <p:cNvSpPr/>
          <p:nvPr/>
        </p:nvSpPr>
        <p:spPr>
          <a:xfrm>
            <a:off x="5198318" y="1299380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6DD785-6207-1F4C-BEB2-8CBF9530861F}"/>
              </a:ext>
            </a:extLst>
          </p:cNvPr>
          <p:cNvCxnSpPr/>
          <p:nvPr/>
        </p:nvCxnSpPr>
        <p:spPr>
          <a:xfrm>
            <a:off x="5235744" y="19220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07164D-7724-8443-A41E-E6E47BBAC812}"/>
              </a:ext>
            </a:extLst>
          </p:cNvPr>
          <p:cNvCxnSpPr>
            <a:cxnSpLocks/>
          </p:cNvCxnSpPr>
          <p:nvPr/>
        </p:nvCxnSpPr>
        <p:spPr>
          <a:xfrm flipV="1">
            <a:off x="5332013" y="1583108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ED2221C-BC0C-EF40-9044-61CC0F8B8D45}"/>
              </a:ext>
            </a:extLst>
          </p:cNvPr>
          <p:cNvSpPr/>
          <p:nvPr/>
        </p:nvSpPr>
        <p:spPr>
          <a:xfrm>
            <a:off x="3390068" y="1299380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95AC5C-F270-2141-8658-D9E42D8E70FB}"/>
              </a:ext>
            </a:extLst>
          </p:cNvPr>
          <p:cNvCxnSpPr/>
          <p:nvPr/>
        </p:nvCxnSpPr>
        <p:spPr>
          <a:xfrm>
            <a:off x="3427494" y="19220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D46844-9465-8249-B512-C3C15A26E756}"/>
              </a:ext>
            </a:extLst>
          </p:cNvPr>
          <p:cNvCxnSpPr>
            <a:cxnSpLocks/>
          </p:cNvCxnSpPr>
          <p:nvPr/>
        </p:nvCxnSpPr>
        <p:spPr>
          <a:xfrm flipV="1">
            <a:off x="3523763" y="1583108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C88490B-BDA7-9F47-A0A7-181A9195AB94}"/>
              </a:ext>
            </a:extLst>
          </p:cNvPr>
          <p:cNvSpPr/>
          <p:nvPr/>
        </p:nvSpPr>
        <p:spPr>
          <a:xfrm>
            <a:off x="5708528" y="1292755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B4DD3D-AEAA-5F43-BEE0-D7925BF9AF4E}"/>
              </a:ext>
            </a:extLst>
          </p:cNvPr>
          <p:cNvCxnSpPr/>
          <p:nvPr/>
        </p:nvCxnSpPr>
        <p:spPr>
          <a:xfrm>
            <a:off x="5745954" y="191540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AD5AD2-320E-FF4F-9FB1-0632B1DD8281}"/>
              </a:ext>
            </a:extLst>
          </p:cNvPr>
          <p:cNvCxnSpPr>
            <a:cxnSpLocks/>
          </p:cNvCxnSpPr>
          <p:nvPr/>
        </p:nvCxnSpPr>
        <p:spPr>
          <a:xfrm flipV="1">
            <a:off x="5842223" y="1576483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AEB6C758-0171-E74E-B1D8-02AE4EBEE76C}"/>
              </a:ext>
            </a:extLst>
          </p:cNvPr>
          <p:cNvCxnSpPr>
            <a:cxnSpLocks/>
            <a:endCxn id="68" idx="0"/>
          </p:cNvCxnSpPr>
          <p:nvPr/>
        </p:nvCxnSpPr>
        <p:spPr>
          <a:xfrm flipV="1">
            <a:off x="1988488" y="5723443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F4761A-81FA-1B42-95FA-C52956AB218E}"/>
              </a:ext>
            </a:extLst>
          </p:cNvPr>
          <p:cNvCxnSpPr/>
          <p:nvPr/>
        </p:nvCxnSpPr>
        <p:spPr>
          <a:xfrm>
            <a:off x="3332244" y="572428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79B17B-5FF9-D349-8B83-1887DB5EC509}"/>
              </a:ext>
            </a:extLst>
          </p:cNvPr>
          <p:cNvGrpSpPr/>
          <p:nvPr/>
        </p:nvGrpSpPr>
        <p:grpSpPr>
          <a:xfrm>
            <a:off x="181819" y="5723443"/>
            <a:ext cx="2737576" cy="654654"/>
            <a:chOff x="2569133" y="413397"/>
            <a:chExt cx="4196538" cy="100354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20C626A-5866-C04A-8501-7B0AAC03A88D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A873A7C3-CE5C-B940-9427-5619543F3C5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6" name="Chord 75">
              <a:extLst>
                <a:ext uri="{FF2B5EF4-FFF2-40B4-BE49-F238E27FC236}">
                  <a16:creationId xmlns:a16="http://schemas.microsoft.com/office/drawing/2014/main" id="{E1C5BD4A-EC89-2F4C-A167-735B4DBFDAD9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AA786EF-36B2-4946-8FDA-DE1D6D86D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1004E82-8A37-B243-A9DA-AD5806D2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B10D48-933F-EC4E-BD6D-47E58FE6DB2D}"/>
              </a:ext>
            </a:extLst>
          </p:cNvPr>
          <p:cNvGrpSpPr/>
          <p:nvPr/>
        </p:nvGrpSpPr>
        <p:grpSpPr>
          <a:xfrm>
            <a:off x="3022951" y="5723443"/>
            <a:ext cx="2737576" cy="654654"/>
            <a:chOff x="2569133" y="413397"/>
            <a:chExt cx="4196538" cy="100354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EC2487-6680-064B-964F-3EBD5F0DD74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C2B10EDD-2B8B-344F-A623-DD497CDC92A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5" name="Chord 64">
              <a:extLst>
                <a:ext uri="{FF2B5EF4-FFF2-40B4-BE49-F238E27FC236}">
                  <a16:creationId xmlns:a16="http://schemas.microsoft.com/office/drawing/2014/main" id="{5FCBF560-80ED-DD4F-8D77-935BD3EC7615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2BBEE03-9FE2-7542-B551-B1C405175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F5A3CA6-D43F-6C4E-95FA-30D8FBAD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BA7CAF-9D71-E94B-95A9-5928B668E04D}"/>
              </a:ext>
            </a:extLst>
          </p:cNvPr>
          <p:cNvGrpSpPr/>
          <p:nvPr/>
        </p:nvGrpSpPr>
        <p:grpSpPr>
          <a:xfrm>
            <a:off x="2587951" y="4804334"/>
            <a:ext cx="267544" cy="622653"/>
            <a:chOff x="4688157" y="4778363"/>
            <a:chExt cx="267544" cy="62265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A8F6D61-C351-8A41-8749-7040516FFA9C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B6FA43-AFF8-B14B-930F-B4AE27F78B3F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F3843F-F411-F148-973F-C3867126F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037BD2-00B2-A143-868E-5A1907D12369}"/>
              </a:ext>
            </a:extLst>
          </p:cNvPr>
          <p:cNvGrpSpPr/>
          <p:nvPr/>
        </p:nvGrpSpPr>
        <p:grpSpPr>
          <a:xfrm rot="16200000">
            <a:off x="2212931" y="4916719"/>
            <a:ext cx="267544" cy="622653"/>
            <a:chOff x="4688157" y="4778363"/>
            <a:chExt cx="267544" cy="622653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68352-41F3-5A4F-9B03-CCAA4F474F21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E80156-3B42-0947-B8B8-37213D06E19B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53B97B-B6E4-C645-B09C-C2B63AF62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CF37DA-A3B8-4847-B98A-197F1392A027}"/>
              </a:ext>
            </a:extLst>
          </p:cNvPr>
          <p:cNvGrpSpPr/>
          <p:nvPr/>
        </p:nvGrpSpPr>
        <p:grpSpPr>
          <a:xfrm>
            <a:off x="2368568" y="4541804"/>
            <a:ext cx="267544" cy="622653"/>
            <a:chOff x="4688157" y="4778363"/>
            <a:chExt cx="267544" cy="62265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68E5F9A-7D6E-4949-A6E1-05477930C0E3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5CEEE97-47CB-5D42-AB1A-97DF050DA836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A756D7-7AA3-704A-8760-D7B049201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24DF71E-77C6-8541-A7F8-17234F703195}"/>
              </a:ext>
            </a:extLst>
          </p:cNvPr>
          <p:cNvGrpSpPr/>
          <p:nvPr/>
        </p:nvGrpSpPr>
        <p:grpSpPr>
          <a:xfrm rot="16200000">
            <a:off x="1971478" y="4666959"/>
            <a:ext cx="267544" cy="622653"/>
            <a:chOff x="4688157" y="4778363"/>
            <a:chExt cx="267544" cy="62265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853AC1D-BABD-2E4D-9A60-C182435DFAD5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3C053DF-8AC8-6448-948F-2E8AFC577494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5F0C1B2-C9B5-2740-AFCF-EFED30E43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A59DE77-D3AE-3C47-9990-4EF861E38293}"/>
              </a:ext>
            </a:extLst>
          </p:cNvPr>
          <p:cNvGrpSpPr/>
          <p:nvPr/>
        </p:nvGrpSpPr>
        <p:grpSpPr>
          <a:xfrm>
            <a:off x="2132850" y="4294064"/>
            <a:ext cx="267544" cy="622653"/>
            <a:chOff x="4688157" y="4778363"/>
            <a:chExt cx="267544" cy="62265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2C5B4F-751F-034D-B6D8-134CE20CA7D7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0144EE-4AFE-B341-B885-C6DC1D14CC0F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140BA34-E482-3641-8193-A0E35B725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B3D6D02-3C75-3944-9BC0-701E3ADE367F}"/>
              </a:ext>
            </a:extLst>
          </p:cNvPr>
          <p:cNvSpPr txBox="1"/>
          <p:nvPr/>
        </p:nvSpPr>
        <p:spPr>
          <a:xfrm>
            <a:off x="1465355" y="3749156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24619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"/>
          <p:cNvCxnSpPr>
            <a:stCxn id="52" idx="0"/>
            <a:endCxn id="50" idx="2"/>
          </p:cNvCxnSpPr>
          <p:nvPr/>
        </p:nvCxnSpPr>
        <p:spPr>
          <a:xfrm rot="16200000" flipV="1">
            <a:off x="1665111" y="229624"/>
            <a:ext cx="584201" cy="2283951"/>
          </a:xfrm>
          <a:prstGeom prst="bentConnector3">
            <a:avLst>
              <a:gd name="adj1" fmla="val 7391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52258" y="4977553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0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37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828" y="3657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7300"/>
            <a:ext cx="4140200" cy="546100"/>
          </a:xfrm>
          <a:prstGeom prst="rect">
            <a:avLst/>
          </a:prstGeom>
        </p:spPr>
      </p:pic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90799"/>
            <a:ext cx="4140200" cy="546100"/>
          </a:xfrm>
          <a:prstGeom prst="rect">
            <a:avLst/>
          </a:prstGeom>
        </p:spPr>
      </p:pic>
      <p:cxnSp>
        <p:nvCxnSpPr>
          <p:cNvPr id="8" name="Straight Arrow Connector 5"/>
          <p:cNvCxnSpPr>
            <a:stCxn id="20" idx="0"/>
            <a:endCxn id="17" idx="2"/>
          </p:cNvCxnSpPr>
          <p:nvPr/>
        </p:nvCxnSpPr>
        <p:spPr>
          <a:xfrm rot="16200000" flipV="1">
            <a:off x="1596754" y="2356874"/>
            <a:ext cx="520701" cy="2080751"/>
          </a:xfrm>
          <a:prstGeom prst="bentConnector3">
            <a:avLst>
              <a:gd name="adj1" fmla="val 4268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716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5"/>
          <p:cNvCxnSpPr/>
          <p:nvPr/>
        </p:nvCxnSpPr>
        <p:spPr>
          <a:xfrm rot="16200000" flipV="1">
            <a:off x="60863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52428" y="2879519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19875"/>
            <a:ext cx="4140200" cy="546100"/>
          </a:xfrm>
          <a:prstGeom prst="rect">
            <a:avLst/>
          </a:prstGeom>
        </p:spPr>
      </p:pic>
      <p:pic>
        <p:nvPicPr>
          <p:cNvPr id="31" name="Picture 3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799"/>
            <a:ext cx="4140200" cy="546100"/>
          </a:xfrm>
          <a:prstGeom prst="rect">
            <a:avLst/>
          </a:prstGeom>
        </p:spPr>
      </p:pic>
      <p:cxnSp>
        <p:nvCxnSpPr>
          <p:cNvPr id="32" name="Straight Arrow Connector 5"/>
          <p:cNvCxnSpPr>
            <a:stCxn id="29" idx="2"/>
          </p:cNvCxnSpPr>
          <p:nvPr/>
        </p:nvCxnSpPr>
        <p:spPr>
          <a:xfrm rot="16200000" flipH="1">
            <a:off x="7019949" y="3271569"/>
            <a:ext cx="340260" cy="1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71677" y="50096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5"/>
          <p:cNvCxnSpPr/>
          <p:nvPr/>
        </p:nvCxnSpPr>
        <p:spPr>
          <a:xfrm rot="16200000" flipV="1">
            <a:off x="6086339" y="47731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2428" y="57522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689379"/>
            <a:ext cx="4140200" cy="546100"/>
          </a:xfrm>
          <a:prstGeom prst="rect">
            <a:avLst/>
          </a:prstGeom>
        </p:spPr>
      </p:pic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85453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9" idx="2"/>
            <a:endCxn id="33" idx="2"/>
          </p:cNvCxnSpPr>
          <p:nvPr/>
        </p:nvCxnSpPr>
        <p:spPr>
          <a:xfrm rot="5400000">
            <a:off x="6133580" y="4175223"/>
            <a:ext cx="32079" cy="2080581"/>
          </a:xfrm>
          <a:prstGeom prst="bentConnector3">
            <a:avLst>
              <a:gd name="adj1" fmla="val 1010565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27978" y="838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7584" y="8575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"/>
          <p:cNvCxnSpPr/>
          <p:nvPr/>
        </p:nvCxnSpPr>
        <p:spPr>
          <a:xfrm rot="16200000" flipV="1">
            <a:off x="1792246" y="6211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1535" y="16637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62475"/>
            <a:ext cx="4140200" cy="546100"/>
          </a:xfrm>
          <a:prstGeom prst="rect">
            <a:avLst/>
          </a:prstGeom>
        </p:spPr>
      </p:pic>
      <p:pic>
        <p:nvPicPr>
          <p:cNvPr id="54" name="Picture 5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533399"/>
            <a:ext cx="4140200" cy="5461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1738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157530" y="5524594"/>
            <a:ext cx="2187490" cy="569775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182325 w 2185313"/>
              <a:gd name="connsiteY0" fmla="*/ 0 h 569775"/>
              <a:gd name="connsiteX1" fmla="*/ 2185313 w 2185313"/>
              <a:gd name="connsiteY1" fmla="*/ 188622 h 569775"/>
              <a:gd name="connsiteX2" fmla="*/ 1000426 w 2185313"/>
              <a:gd name="connsiteY2" fmla="*/ 188622 h 569775"/>
              <a:gd name="connsiteX3" fmla="*/ 1000426 w 2185313"/>
              <a:gd name="connsiteY3" fmla="*/ 452694 h 569775"/>
              <a:gd name="connsiteX4" fmla="*/ 134665 w 2185313"/>
              <a:gd name="connsiteY4" fmla="*/ 447901 h 569775"/>
              <a:gd name="connsiteX5" fmla="*/ 0 w 2185313"/>
              <a:gd name="connsiteY5" fmla="*/ 569775 h 569775"/>
              <a:gd name="connsiteX0" fmla="*/ 2184502 w 2187490"/>
              <a:gd name="connsiteY0" fmla="*/ 0 h 569775"/>
              <a:gd name="connsiteX1" fmla="*/ 2187490 w 2187490"/>
              <a:gd name="connsiteY1" fmla="*/ 188622 h 569775"/>
              <a:gd name="connsiteX2" fmla="*/ 1002603 w 2187490"/>
              <a:gd name="connsiteY2" fmla="*/ 188622 h 569775"/>
              <a:gd name="connsiteX3" fmla="*/ 1002603 w 2187490"/>
              <a:gd name="connsiteY3" fmla="*/ 452694 h 569775"/>
              <a:gd name="connsiteX4" fmla="*/ 73 w 2187490"/>
              <a:gd name="connsiteY4" fmla="*/ 447901 h 569775"/>
              <a:gd name="connsiteX5" fmla="*/ 2177 w 2187490"/>
              <a:gd name="connsiteY5" fmla="*/ 569775 h 5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490" h="569775">
                <a:moveTo>
                  <a:pt x="2184502" y="0"/>
                </a:moveTo>
                <a:lnTo>
                  <a:pt x="2187490" y="188622"/>
                </a:lnTo>
                <a:lnTo>
                  <a:pt x="1002603" y="188622"/>
                </a:lnTo>
                <a:lnTo>
                  <a:pt x="1002603" y="452694"/>
                </a:lnTo>
                <a:lnTo>
                  <a:pt x="73" y="447901"/>
                </a:lnTo>
                <a:cubicBezTo>
                  <a:pt x="-528" y="487223"/>
                  <a:pt x="2778" y="530453"/>
                  <a:pt x="2177" y="569775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4678" y="648287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68" y="45103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26827" y="530458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stCxn id="13" idx="0"/>
            <a:endCxn id="58" idx="2"/>
          </p:cNvCxnSpPr>
          <p:nvPr/>
        </p:nvCxnSpPr>
        <p:spPr>
          <a:xfrm rot="16200000" flipV="1">
            <a:off x="5780220" y="4910766"/>
            <a:ext cx="956369" cy="2187851"/>
          </a:xfrm>
          <a:prstGeom prst="bentConnector3">
            <a:avLst>
              <a:gd name="adj1" fmla="val 679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69228" y="552459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39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58276" y="610040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86" y="1898582"/>
            <a:ext cx="2818373" cy="1350991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954606"/>
              <a:gd name="connsiteX1" fmla="*/ 2052452 w 2052452"/>
              <a:gd name="connsiteY1" fmla="*/ 577361 h 954606"/>
              <a:gd name="connsiteX2" fmla="*/ 867565 w 2052452"/>
              <a:gd name="connsiteY2" fmla="*/ 577361 h 954606"/>
              <a:gd name="connsiteX3" fmla="*/ 867565 w 2052452"/>
              <a:gd name="connsiteY3" fmla="*/ 841433 h 954606"/>
              <a:gd name="connsiteX4" fmla="*/ 1804 w 2052452"/>
              <a:gd name="connsiteY4" fmla="*/ 836640 h 954606"/>
              <a:gd name="connsiteX5" fmla="*/ 0 w 2052452"/>
              <a:gd name="connsiteY5" fmla="*/ 954606 h 954606"/>
              <a:gd name="connsiteX0" fmla="*/ 2049464 w 2052452"/>
              <a:gd name="connsiteY0" fmla="*/ 226032 h 1180638"/>
              <a:gd name="connsiteX1" fmla="*/ 2052452 w 2052452"/>
              <a:gd name="connsiteY1" fmla="*/ 0 h 1180638"/>
              <a:gd name="connsiteX2" fmla="*/ 867565 w 2052452"/>
              <a:gd name="connsiteY2" fmla="*/ 803393 h 1180638"/>
              <a:gd name="connsiteX3" fmla="*/ 867565 w 2052452"/>
              <a:gd name="connsiteY3" fmla="*/ 1067465 h 1180638"/>
              <a:gd name="connsiteX4" fmla="*/ 1804 w 2052452"/>
              <a:gd name="connsiteY4" fmla="*/ 1062672 h 1180638"/>
              <a:gd name="connsiteX5" fmla="*/ 0 w 2052452"/>
              <a:gd name="connsiteY5" fmla="*/ 1180638 h 1180638"/>
              <a:gd name="connsiteX0" fmla="*/ 2451854 w 2454842"/>
              <a:gd name="connsiteY0" fmla="*/ 226032 h 1180638"/>
              <a:gd name="connsiteX1" fmla="*/ 2454842 w 2454842"/>
              <a:gd name="connsiteY1" fmla="*/ 0 h 1180638"/>
              <a:gd name="connsiteX2" fmla="*/ 1269955 w 2454842"/>
              <a:gd name="connsiteY2" fmla="*/ 803393 h 1180638"/>
              <a:gd name="connsiteX3" fmla="*/ 0 w 2454842"/>
              <a:gd name="connsiteY3" fmla="*/ 1080423 h 1180638"/>
              <a:gd name="connsiteX4" fmla="*/ 404194 w 2454842"/>
              <a:gd name="connsiteY4" fmla="*/ 1062672 h 1180638"/>
              <a:gd name="connsiteX5" fmla="*/ 402390 w 2454842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38876 w 2493718"/>
              <a:gd name="connsiteY3" fmla="*/ 1080423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0 w 2493718"/>
              <a:gd name="connsiteY3" fmla="*/ 1067465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689117 w 2689117"/>
              <a:gd name="connsiteY0" fmla="*/ 525955 h 1180638"/>
              <a:gd name="connsiteX1" fmla="*/ 2493718 w 2689117"/>
              <a:gd name="connsiteY1" fmla="*/ 0 h 1180638"/>
              <a:gd name="connsiteX2" fmla="*/ 0 w 2689117"/>
              <a:gd name="connsiteY2" fmla="*/ 12958 h 1180638"/>
              <a:gd name="connsiteX3" fmla="*/ 0 w 2689117"/>
              <a:gd name="connsiteY3" fmla="*/ 1067465 h 1180638"/>
              <a:gd name="connsiteX4" fmla="*/ 443070 w 2689117"/>
              <a:gd name="connsiteY4" fmla="*/ 1062672 h 1180638"/>
              <a:gd name="connsiteX5" fmla="*/ 441266 w 2689117"/>
              <a:gd name="connsiteY5" fmla="*/ 1180638 h 1180638"/>
              <a:gd name="connsiteX0" fmla="*/ 2689117 w 2689117"/>
              <a:gd name="connsiteY0" fmla="*/ 516583 h 1171266"/>
              <a:gd name="connsiteX1" fmla="*/ 2681084 w 2689117"/>
              <a:gd name="connsiteY1" fmla="*/ 0 h 1171266"/>
              <a:gd name="connsiteX2" fmla="*/ 0 w 2689117"/>
              <a:gd name="connsiteY2" fmla="*/ 3586 h 1171266"/>
              <a:gd name="connsiteX3" fmla="*/ 0 w 2689117"/>
              <a:gd name="connsiteY3" fmla="*/ 1058093 h 1171266"/>
              <a:gd name="connsiteX4" fmla="*/ 443070 w 2689117"/>
              <a:gd name="connsiteY4" fmla="*/ 1053300 h 1171266"/>
              <a:gd name="connsiteX5" fmla="*/ 441266 w 2689117"/>
              <a:gd name="connsiteY5" fmla="*/ 1171266 h 1171266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98388 w 2887505"/>
              <a:gd name="connsiteY3" fmla="*/ 1063879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1022 w 2887505"/>
              <a:gd name="connsiteY3" fmla="*/ 1054506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505" h="1177052">
                <a:moveTo>
                  <a:pt x="2887505" y="522369"/>
                </a:moveTo>
                <a:lnTo>
                  <a:pt x="2879472" y="5786"/>
                </a:lnTo>
                <a:lnTo>
                  <a:pt x="0" y="0"/>
                </a:lnTo>
                <a:lnTo>
                  <a:pt x="11022" y="1054506"/>
                </a:lnTo>
                <a:lnTo>
                  <a:pt x="641458" y="1059086"/>
                </a:lnTo>
                <a:cubicBezTo>
                  <a:pt x="640857" y="1098408"/>
                  <a:pt x="640255" y="1137730"/>
                  <a:pt x="639654" y="117705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4895" y="368534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84" y="25145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5"/>
          <p:cNvCxnSpPr>
            <a:stCxn id="27" idx="0"/>
            <a:endCxn id="28" idx="2"/>
          </p:cNvCxnSpPr>
          <p:nvPr/>
        </p:nvCxnSpPr>
        <p:spPr>
          <a:xfrm rot="16200000" flipV="1">
            <a:off x="1344730" y="2177527"/>
            <a:ext cx="948923" cy="2066711"/>
          </a:xfrm>
          <a:prstGeom prst="bentConnector3">
            <a:avLst>
              <a:gd name="adj1" fmla="val 69272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4886" y="27424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980" y="32595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173963" y="2743516"/>
            <a:ext cx="2171058" cy="575659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7565 w 2052452"/>
              <a:gd name="connsiteY4" fmla="*/ 452694 h 565867"/>
              <a:gd name="connsiteX5" fmla="*/ 1804 w 2052452"/>
              <a:gd name="connsiteY5" fmla="*/ 447901 h 565867"/>
              <a:gd name="connsiteX6" fmla="*/ 0 w 2052452"/>
              <a:gd name="connsiteY6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187510 w 2190498"/>
              <a:gd name="connsiteY0" fmla="*/ 0 h 565867"/>
              <a:gd name="connsiteX1" fmla="*/ 2190498 w 2190498"/>
              <a:gd name="connsiteY1" fmla="*/ 188622 h 565867"/>
              <a:gd name="connsiteX2" fmla="*/ 1005611 w 2190498"/>
              <a:gd name="connsiteY2" fmla="*/ 188622 h 565867"/>
              <a:gd name="connsiteX3" fmla="*/ 1006897 w 2190498"/>
              <a:gd name="connsiteY3" fmla="*/ 243309 h 565867"/>
              <a:gd name="connsiteX4" fmla="*/ 1000990 w 2190498"/>
              <a:gd name="connsiteY4" fmla="*/ 379170 h 565867"/>
              <a:gd name="connsiteX5" fmla="*/ 1005611 w 2190498"/>
              <a:gd name="connsiteY5" fmla="*/ 452694 h 565867"/>
              <a:gd name="connsiteX6" fmla="*/ 1 w 2190498"/>
              <a:gd name="connsiteY6" fmla="*/ 447901 h 565867"/>
              <a:gd name="connsiteX7" fmla="*/ 138046 w 2190498"/>
              <a:gd name="connsiteY7" fmla="*/ 565867 h 565867"/>
              <a:gd name="connsiteX0" fmla="*/ 2187534 w 2190522"/>
              <a:gd name="connsiteY0" fmla="*/ 0 h 587382"/>
              <a:gd name="connsiteX1" fmla="*/ 2190522 w 2190522"/>
              <a:gd name="connsiteY1" fmla="*/ 188622 h 587382"/>
              <a:gd name="connsiteX2" fmla="*/ 1005635 w 2190522"/>
              <a:gd name="connsiteY2" fmla="*/ 188622 h 587382"/>
              <a:gd name="connsiteX3" fmla="*/ 1006921 w 2190522"/>
              <a:gd name="connsiteY3" fmla="*/ 243309 h 587382"/>
              <a:gd name="connsiteX4" fmla="*/ 1001014 w 2190522"/>
              <a:gd name="connsiteY4" fmla="*/ 379170 h 587382"/>
              <a:gd name="connsiteX5" fmla="*/ 1005635 w 2190522"/>
              <a:gd name="connsiteY5" fmla="*/ 452694 h 587382"/>
              <a:gd name="connsiteX6" fmla="*/ 25 w 2190522"/>
              <a:gd name="connsiteY6" fmla="*/ 447901 h 587382"/>
              <a:gd name="connsiteX7" fmla="*/ 8978 w 2190522"/>
              <a:gd name="connsiteY7" fmla="*/ 587382 h 587382"/>
              <a:gd name="connsiteX0" fmla="*/ 2178556 w 2181544"/>
              <a:gd name="connsiteY0" fmla="*/ 0 h 587382"/>
              <a:gd name="connsiteX1" fmla="*/ 2181544 w 2181544"/>
              <a:gd name="connsiteY1" fmla="*/ 188622 h 587382"/>
              <a:gd name="connsiteX2" fmla="*/ 996657 w 2181544"/>
              <a:gd name="connsiteY2" fmla="*/ 188622 h 587382"/>
              <a:gd name="connsiteX3" fmla="*/ 997943 w 2181544"/>
              <a:gd name="connsiteY3" fmla="*/ 243309 h 587382"/>
              <a:gd name="connsiteX4" fmla="*/ 992036 w 2181544"/>
              <a:gd name="connsiteY4" fmla="*/ 379170 h 587382"/>
              <a:gd name="connsiteX5" fmla="*/ 996657 w 2181544"/>
              <a:gd name="connsiteY5" fmla="*/ 452694 h 587382"/>
              <a:gd name="connsiteX6" fmla="*/ 10586 w 2181544"/>
              <a:gd name="connsiteY6" fmla="*/ 447901 h 587382"/>
              <a:gd name="connsiteX7" fmla="*/ 0 w 2181544"/>
              <a:gd name="connsiteY7" fmla="*/ 587382 h 587382"/>
              <a:gd name="connsiteX0" fmla="*/ 2168070 w 2171058"/>
              <a:gd name="connsiteY0" fmla="*/ 0 h 575659"/>
              <a:gd name="connsiteX1" fmla="*/ 2171058 w 2171058"/>
              <a:gd name="connsiteY1" fmla="*/ 188622 h 575659"/>
              <a:gd name="connsiteX2" fmla="*/ 986171 w 2171058"/>
              <a:gd name="connsiteY2" fmla="*/ 188622 h 575659"/>
              <a:gd name="connsiteX3" fmla="*/ 987457 w 2171058"/>
              <a:gd name="connsiteY3" fmla="*/ 243309 h 575659"/>
              <a:gd name="connsiteX4" fmla="*/ 981550 w 2171058"/>
              <a:gd name="connsiteY4" fmla="*/ 379170 h 575659"/>
              <a:gd name="connsiteX5" fmla="*/ 986171 w 2171058"/>
              <a:gd name="connsiteY5" fmla="*/ 452694 h 575659"/>
              <a:gd name="connsiteX6" fmla="*/ 100 w 2171058"/>
              <a:gd name="connsiteY6" fmla="*/ 447901 h 575659"/>
              <a:gd name="connsiteX7" fmla="*/ 1237 w 2171058"/>
              <a:gd name="connsiteY7" fmla="*/ 575659 h 57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058" h="575659">
                <a:moveTo>
                  <a:pt x="2168070" y="0"/>
                </a:moveTo>
                <a:lnTo>
                  <a:pt x="2171058" y="188622"/>
                </a:lnTo>
                <a:lnTo>
                  <a:pt x="986171" y="188622"/>
                </a:lnTo>
                <a:cubicBezTo>
                  <a:pt x="986600" y="206851"/>
                  <a:pt x="987028" y="225080"/>
                  <a:pt x="987457" y="243309"/>
                </a:cubicBezTo>
                <a:cubicBezTo>
                  <a:pt x="1036288" y="301296"/>
                  <a:pt x="1050194" y="305308"/>
                  <a:pt x="981550" y="379170"/>
                </a:cubicBezTo>
                <a:lnTo>
                  <a:pt x="986171" y="452694"/>
                </a:lnTo>
                <a:lnTo>
                  <a:pt x="100" y="447901"/>
                </a:lnTo>
                <a:cubicBezTo>
                  <a:pt x="-501" y="487223"/>
                  <a:pt x="1838" y="536337"/>
                  <a:pt x="1237" y="575659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14678" y="369136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34642" y="252052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5"/>
          <p:cNvCxnSpPr>
            <a:stCxn id="35" idx="0"/>
            <a:endCxn id="36" idx="2"/>
          </p:cNvCxnSpPr>
          <p:nvPr/>
        </p:nvCxnSpPr>
        <p:spPr>
          <a:xfrm rot="16200000" flipV="1">
            <a:off x="5787849" y="2126885"/>
            <a:ext cx="948924" cy="2180036"/>
          </a:xfrm>
          <a:prstGeom prst="bentConnector3">
            <a:avLst>
              <a:gd name="adj1" fmla="val 6729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81344" y="274846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81722" y="330852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6785" y="14232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6155" y="1423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6083" y="1952565"/>
            <a:ext cx="4196538" cy="1003545"/>
            <a:chOff x="2569133" y="413397"/>
            <a:chExt cx="4196538" cy="100354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Chord 4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26083" y="3157616"/>
            <a:ext cx="4196538" cy="1003545"/>
            <a:chOff x="2569133" y="413397"/>
            <a:chExt cx="4196538" cy="100354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648566" y="1952565"/>
            <a:ext cx="4196538" cy="1003545"/>
            <a:chOff x="2569133" y="413397"/>
            <a:chExt cx="4196538" cy="100354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Chord 6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4648566" y="3157616"/>
            <a:ext cx="4196538" cy="1003545"/>
            <a:chOff x="2569133" y="413397"/>
            <a:chExt cx="4196538" cy="100354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Chord 7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4643028" y="4741092"/>
            <a:ext cx="4196538" cy="1003545"/>
            <a:chOff x="2569133" y="413397"/>
            <a:chExt cx="4196538" cy="100354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643028" y="5946143"/>
            <a:ext cx="4196538" cy="1003545"/>
            <a:chOff x="2569133" y="413397"/>
            <a:chExt cx="4196538" cy="1003545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6" name="Chord 8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1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61989" y="14557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 a-b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15345" y="1225718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5745" y="145664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17557" y="1455795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5">
            <a:extLst>
              <a:ext uri="{FF2B5EF4-FFF2-40B4-BE49-F238E27FC236}">
                <a16:creationId xmlns:a16="http://schemas.microsoft.com/office/drawing/2014/main" id="{B615DD8E-7FDB-8047-883B-B84791D1CE38}"/>
              </a:ext>
            </a:extLst>
          </p:cNvPr>
          <p:cNvCxnSpPr>
            <a:cxnSpLocks/>
            <a:endCxn id="110" idx="0"/>
          </p:cNvCxnSpPr>
          <p:nvPr/>
        </p:nvCxnSpPr>
        <p:spPr>
          <a:xfrm flipV="1">
            <a:off x="2211732" y="3711280"/>
            <a:ext cx="4285650" cy="352844"/>
          </a:xfrm>
          <a:prstGeom prst="bentConnector4">
            <a:avLst>
              <a:gd name="adj1" fmla="val -243"/>
              <a:gd name="adj2" fmla="val 16478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">
            <a:extLst>
              <a:ext uri="{FF2B5EF4-FFF2-40B4-BE49-F238E27FC236}">
                <a16:creationId xmlns:a16="http://schemas.microsoft.com/office/drawing/2014/main" id="{4C09815B-3EE0-1E42-BDE9-3E751BD1C937}"/>
              </a:ext>
            </a:extLst>
          </p:cNvPr>
          <p:cNvCxnSpPr>
            <a:cxnSpLocks/>
          </p:cNvCxnSpPr>
          <p:nvPr/>
        </p:nvCxnSpPr>
        <p:spPr>
          <a:xfrm flipH="1">
            <a:off x="3667826" y="3482330"/>
            <a:ext cx="1" cy="24501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71C4A-B21D-8644-ACD9-D5A5015D8562}"/>
              </a:ext>
            </a:extLst>
          </p:cNvPr>
          <p:cNvCxnSpPr/>
          <p:nvPr/>
        </p:nvCxnSpPr>
        <p:spPr>
          <a:xfrm>
            <a:off x="6402132" y="371212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A47212-2ADF-6F45-825A-5EAC67B77947}"/>
              </a:ext>
            </a:extLst>
          </p:cNvPr>
          <p:cNvGrpSpPr/>
          <p:nvPr/>
        </p:nvGrpSpPr>
        <p:grpSpPr>
          <a:xfrm>
            <a:off x="413944" y="3711280"/>
            <a:ext cx="8416471" cy="657557"/>
            <a:chOff x="139700" y="1207886"/>
            <a:chExt cx="12901942" cy="10079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DB2013-A987-7E4A-AAD5-6A0CB366C726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3AE463C-99F9-644E-8383-7A7D48784BE3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ight Arrow 117">
                <a:extLst>
                  <a:ext uri="{FF2B5EF4-FFF2-40B4-BE49-F238E27FC236}">
                    <a16:creationId xmlns:a16="http://schemas.microsoft.com/office/drawing/2014/main" id="{443EB395-59BA-6B4D-8ABB-0238E4BEB660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82B696A9-70C7-DE4F-ACDB-F8DBDD5F918D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A953FAEB-E9AF-9941-BEB3-C390B7F57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74E464F8-578C-514A-9BEC-A2048D36E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D3B6AD7-E5DD-8443-813A-0DB02984445F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EFDC9A0-17FD-334D-AC3D-D7E48D0FCC0F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7C3DDD25-9111-0A43-8892-E4E1AE84F703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0070C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ord 113">
                <a:extLst>
                  <a:ext uri="{FF2B5EF4-FFF2-40B4-BE49-F238E27FC236}">
                    <a16:creationId xmlns:a16="http://schemas.microsoft.com/office/drawing/2014/main" id="{24AFED68-1A41-1D44-8335-55EFE0DD258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4E68DC2-7423-A948-8368-354A6DFA9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F0EAC22B-8E11-9444-B1F5-4DF046DA1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7031CDB-EFC9-5F47-ACBD-1052671F547C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ED13EAF-0BFA-2D47-9C02-B074C5E360C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ight Arrow 107">
                <a:extLst>
                  <a:ext uri="{FF2B5EF4-FFF2-40B4-BE49-F238E27FC236}">
                    <a16:creationId xmlns:a16="http://schemas.microsoft.com/office/drawing/2014/main" id="{27C6CFAD-571A-914C-B20E-4D48A59567F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ord 108">
                <a:extLst>
                  <a:ext uri="{FF2B5EF4-FFF2-40B4-BE49-F238E27FC236}">
                    <a16:creationId xmlns:a16="http://schemas.microsoft.com/office/drawing/2014/main" id="{65490B7F-87CF-B14F-8B42-08644C14B7EE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45C712BE-14CF-834B-ADE5-DB4BAC280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9A82650-40A7-6E46-8C8D-9665F417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2F6C4AE-E94B-2A4E-A49F-A555775D9750}"/>
              </a:ext>
            </a:extLst>
          </p:cNvPr>
          <p:cNvCxnSpPr/>
          <p:nvPr/>
        </p:nvCxnSpPr>
        <p:spPr>
          <a:xfrm>
            <a:off x="3567351" y="371359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 c-e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11590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9680121-DA54-CB43-8878-D9E17BB6C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82084" y="1720607"/>
            <a:ext cx="951389" cy="95138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9DCACEC-AFFC-BF4D-BF53-DC1012E8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53" y="2902147"/>
            <a:ext cx="881743" cy="881743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2892496" y="2632449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ABCA0A-8BD9-1B43-BDB1-F8ADDD6B9DD6}"/>
              </a:ext>
            </a:extLst>
          </p:cNvPr>
          <p:cNvGrpSpPr/>
          <p:nvPr/>
        </p:nvGrpSpPr>
        <p:grpSpPr>
          <a:xfrm>
            <a:off x="3708059" y="2274210"/>
            <a:ext cx="951389" cy="951389"/>
            <a:chOff x="3677842" y="4194807"/>
            <a:chExt cx="951389" cy="951389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7F085B7-6C0B-DA4B-AC9B-D1ACA26D3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8F00EC9-A535-1E43-BA3F-A27E5FDB5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2403673" y="2316411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2D6D5F6-5763-5C43-85A8-03F578A0E862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2403673" y="2832960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ED7247-3F8E-F149-9366-371B5A3D0201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>
            <a:off x="3127409" y="2741184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F942D285-6BCB-7F4F-B35A-CFBAE3FAE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170662" y="1680340"/>
            <a:ext cx="951389" cy="95138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7DD0C5D-8AA4-2F42-BB5E-74196DBE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689" y="2727099"/>
            <a:ext cx="881743" cy="881743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7BAA2FD-E061-B347-8091-0EFD96FAED8E}"/>
              </a:ext>
            </a:extLst>
          </p:cNvPr>
          <p:cNvGrpSpPr/>
          <p:nvPr/>
        </p:nvGrpSpPr>
        <p:grpSpPr>
          <a:xfrm>
            <a:off x="5144687" y="2241552"/>
            <a:ext cx="951389" cy="951389"/>
            <a:chOff x="3677842" y="4194807"/>
            <a:chExt cx="951389" cy="951389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3DE0208-C82F-C64C-B3E2-87099ECA9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2F5C57D-70A9-264D-BA36-DCC9E0BA2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4F86EE6-F0AA-2D4D-AFFD-1EC4295961B6}"/>
              </a:ext>
            </a:extLst>
          </p:cNvPr>
          <p:cNvGrpSpPr/>
          <p:nvPr/>
        </p:nvGrpSpPr>
        <p:grpSpPr>
          <a:xfrm flipH="1">
            <a:off x="6096076" y="2272867"/>
            <a:ext cx="1268613" cy="865644"/>
            <a:chOff x="6048546" y="4234189"/>
            <a:chExt cx="1268613" cy="865644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11ACC1-A7F4-954C-A08A-4EA586749B47}"/>
                </a:ext>
              </a:extLst>
            </p:cNvPr>
            <p:cNvSpPr/>
            <p:nvPr/>
          </p:nvSpPr>
          <p:spPr>
            <a:xfrm>
              <a:off x="6537369" y="4550227"/>
              <a:ext cx="234913" cy="2349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41DAAD-8F14-C34B-858C-A99D3E603838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6048546" y="4234189"/>
              <a:ext cx="523225" cy="350440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4F2B7DB-B9BC-6F4E-8FBA-7BB5663DA1FA}"/>
                </a:ext>
              </a:extLst>
            </p:cNvPr>
            <p:cNvCxnSpPr>
              <a:cxnSpLocks/>
              <a:endCxn id="142" idx="3"/>
            </p:cNvCxnSpPr>
            <p:nvPr/>
          </p:nvCxnSpPr>
          <p:spPr>
            <a:xfrm flipV="1">
              <a:off x="6048546" y="4750738"/>
              <a:ext cx="523225" cy="349095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73209E-DF5E-3148-B8CD-CC97B1F84C5F}"/>
                </a:ext>
              </a:extLst>
            </p:cNvPr>
            <p:cNvCxnSpPr>
              <a:cxnSpLocks/>
              <a:stCxn id="144" idx="3"/>
              <a:endCxn id="142" idx="6"/>
            </p:cNvCxnSpPr>
            <p:nvPr/>
          </p:nvCxnSpPr>
          <p:spPr>
            <a:xfrm flipH="1" flipV="1">
              <a:off x="6772282" y="4667684"/>
              <a:ext cx="544877" cy="10885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B4F86B09-02C5-DF45-882B-2D3D1117CA6A}"/>
              </a:ext>
            </a:extLst>
          </p:cNvPr>
          <p:cNvSpPr/>
          <p:nvPr/>
        </p:nvSpPr>
        <p:spPr>
          <a:xfrm flipH="1">
            <a:off x="6685994" y="2631729"/>
            <a:ext cx="144830" cy="14483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C989062-7B01-B54E-8C54-472A69F5F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686542" y="4206444"/>
            <a:ext cx="951389" cy="95138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712E101-E190-FC40-9C1E-ACE43F11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811" y="5387984"/>
            <a:ext cx="881743" cy="881743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7AE580F-3A7F-F242-9546-8911B293EEE6}"/>
              </a:ext>
            </a:extLst>
          </p:cNvPr>
          <p:cNvSpPr/>
          <p:nvPr/>
        </p:nvSpPr>
        <p:spPr>
          <a:xfrm>
            <a:off x="4896954" y="5118286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2321ACD-8472-1448-A49E-D85D2FE7D7F4}"/>
              </a:ext>
            </a:extLst>
          </p:cNvPr>
          <p:cNvGrpSpPr/>
          <p:nvPr/>
        </p:nvGrpSpPr>
        <p:grpSpPr>
          <a:xfrm>
            <a:off x="5712517" y="4760047"/>
            <a:ext cx="951389" cy="951389"/>
            <a:chOff x="3677842" y="4194807"/>
            <a:chExt cx="951389" cy="95138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E6F01EC-5994-E648-B5CD-7FD3BD700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436F2B5-BBE2-3A4C-A83F-95DA689EC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9E4E45-9718-074B-8E34-E630918DD92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408131" y="4802248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B44F78-B47B-3C4C-BD92-C93D7D6D67B6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4408131" y="5318797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32C0A9-38C3-5A4E-97EC-C55A697A8216}"/>
              </a:ext>
            </a:extLst>
          </p:cNvPr>
          <p:cNvCxnSpPr>
            <a:cxnSpLocks/>
            <a:stCxn id="76" idx="1"/>
            <a:endCxn id="73" idx="6"/>
          </p:cNvCxnSpPr>
          <p:nvPr/>
        </p:nvCxnSpPr>
        <p:spPr>
          <a:xfrm flipH="1">
            <a:off x="5131867" y="5227021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25854C-3B5E-AB4B-B56D-41E7868252B7}"/>
              </a:ext>
            </a:extLst>
          </p:cNvPr>
          <p:cNvCxnSpPr/>
          <p:nvPr/>
        </p:nvCxnSpPr>
        <p:spPr>
          <a:xfrm>
            <a:off x="4927821" y="50513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B40AADD-D1C9-604A-ABD1-3C88B564E1C5}"/>
              </a:ext>
            </a:extLst>
          </p:cNvPr>
          <p:cNvCxnSpPr>
            <a:cxnSpLocks/>
          </p:cNvCxnSpPr>
          <p:nvPr/>
        </p:nvCxnSpPr>
        <p:spPr>
          <a:xfrm flipV="1">
            <a:off x="5024090" y="4712416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33FB8E86-2205-1947-B760-B9E87A746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4444" y="4195300"/>
            <a:ext cx="839931" cy="8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56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9520B6-A9AE-8940-8E4F-4FF47B06BF06}"/>
              </a:ext>
            </a:extLst>
          </p:cNvPr>
          <p:cNvGrpSpPr/>
          <p:nvPr/>
        </p:nvGrpSpPr>
        <p:grpSpPr>
          <a:xfrm>
            <a:off x="3288975" y="2345890"/>
            <a:ext cx="5578708" cy="1917179"/>
            <a:chOff x="3288975" y="1739716"/>
            <a:chExt cx="5578708" cy="1917179"/>
          </a:xfrm>
        </p:grpSpPr>
        <p:cxnSp>
          <p:nvCxnSpPr>
            <p:cNvPr id="99" name="Straight Arrow Connector 5">
              <a:extLst>
                <a:ext uri="{FF2B5EF4-FFF2-40B4-BE49-F238E27FC236}">
                  <a16:creationId xmlns:a16="http://schemas.microsoft.com/office/drawing/2014/main" id="{AC10A760-BF4D-DB4A-9E3F-70C1A6C16040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 flipV="1">
              <a:off x="5095644" y="3002241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439400" y="300308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1CB433-FCA4-2142-9F1D-11A6AF7DF91D}"/>
                </a:ext>
              </a:extLst>
            </p:cNvPr>
            <p:cNvGrpSpPr/>
            <p:nvPr/>
          </p:nvGrpSpPr>
          <p:grpSpPr>
            <a:xfrm>
              <a:off x="3288975" y="3002241"/>
              <a:ext cx="5578708" cy="654654"/>
              <a:chOff x="4489820" y="1207886"/>
              <a:chExt cx="8551822" cy="1003545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F0A003D-F3D5-BE4D-98A5-E28807500151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C636ACD-E0DD-D742-BD04-B2971D284046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ight Arrow 88">
                  <a:extLst>
                    <a:ext uri="{FF2B5EF4-FFF2-40B4-BE49-F238E27FC236}">
                      <a16:creationId xmlns:a16="http://schemas.microsoft.com/office/drawing/2014/main" id="{FC66DEAD-CBAB-6147-969A-1D54C4F7643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F8E252DC-2D99-2F4B-B8AD-22AF82DA93BC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0DC979EE-EBE8-BD4E-B309-79F868E205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856B719D-280C-694D-BF91-6EF2371F28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6D9AAC4-C17D-AA44-8CBA-DF73264BB433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C6E8ADE-C851-B34F-B92B-8A7DB23E7D9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Right Arrow 94">
                  <a:extLst>
                    <a:ext uri="{FF2B5EF4-FFF2-40B4-BE49-F238E27FC236}">
                      <a16:creationId xmlns:a16="http://schemas.microsoft.com/office/drawing/2014/main" id="{833F9E49-A69A-AD49-8120-EB62256129F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hord 95">
                  <a:extLst>
                    <a:ext uri="{FF2B5EF4-FFF2-40B4-BE49-F238E27FC236}">
                      <a16:creationId xmlns:a16="http://schemas.microsoft.com/office/drawing/2014/main" id="{6B1CA32C-D843-1144-9420-E4F443DCF975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8C5AB0E7-D26A-0447-BEF7-384CB5219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90AA2553-9805-624A-991C-B6E0FA5CB9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DB127A-99CE-9641-858D-41CAD8A97CFE}"/>
                </a:ext>
              </a:extLst>
            </p:cNvPr>
            <p:cNvSpPr/>
            <p:nvPr/>
          </p:nvSpPr>
          <p:spPr>
            <a:xfrm>
              <a:off x="5712308" y="2654467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0A397AA-2DC9-334C-A69F-5C077046FC0E}"/>
                </a:ext>
              </a:extLst>
            </p:cNvPr>
            <p:cNvCxnSpPr>
              <a:cxnSpLocks/>
              <a:endCxn id="124" idx="0"/>
            </p:cNvCxnSpPr>
            <p:nvPr/>
          </p:nvCxnSpPr>
          <p:spPr>
            <a:xfrm>
              <a:off x="5829765" y="2299306"/>
              <a:ext cx="0" cy="355161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D36C71F-8757-A140-BFAB-C610F7147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295" y="1739716"/>
              <a:ext cx="881743" cy="88174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248830-F1D8-C644-A965-96CD11F45C5E}"/>
              </a:ext>
            </a:extLst>
          </p:cNvPr>
          <p:cNvGrpSpPr/>
          <p:nvPr/>
        </p:nvGrpSpPr>
        <p:grpSpPr>
          <a:xfrm>
            <a:off x="447599" y="4275720"/>
            <a:ext cx="8416471" cy="1920082"/>
            <a:chOff x="451212" y="1739716"/>
            <a:chExt cx="8416471" cy="1920082"/>
          </a:xfrm>
        </p:grpSpPr>
        <p:cxnSp>
          <p:nvCxnSpPr>
            <p:cNvPr id="31" name="Straight Arrow Connector 5">
              <a:extLst>
                <a:ext uri="{FF2B5EF4-FFF2-40B4-BE49-F238E27FC236}">
                  <a16:creationId xmlns:a16="http://schemas.microsoft.com/office/drawing/2014/main" id="{61253406-C7E3-B149-A173-ECD3E2177750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V="1">
              <a:off x="5095644" y="3002241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830F5BB0-01EF-B645-B8D1-03E843609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2772164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D6905B-10F3-CE42-ABCB-92C2FC336B42}"/>
                </a:ext>
              </a:extLst>
            </p:cNvPr>
            <p:cNvCxnSpPr/>
            <p:nvPr/>
          </p:nvCxnSpPr>
          <p:spPr>
            <a:xfrm>
              <a:off x="6439400" y="300308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3AA3B9-FF26-0C41-9BBA-D9348CA65191}"/>
                </a:ext>
              </a:extLst>
            </p:cNvPr>
            <p:cNvGrpSpPr/>
            <p:nvPr/>
          </p:nvGrpSpPr>
          <p:grpSpPr>
            <a:xfrm>
              <a:off x="451212" y="3002241"/>
              <a:ext cx="8416471" cy="657557"/>
              <a:chOff x="139700" y="1207886"/>
              <a:chExt cx="12901942" cy="10079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294A812-B701-434E-BADC-2BDE5C531232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7CD89A9-1D90-9F4D-95E8-38B468D124E5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8FD3683C-0D18-DA48-AE08-5E5DF556F5BC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Chord 55">
                  <a:extLst>
                    <a:ext uri="{FF2B5EF4-FFF2-40B4-BE49-F238E27FC236}">
                      <a16:creationId xmlns:a16="http://schemas.microsoft.com/office/drawing/2014/main" id="{7D6E90CB-A9CD-5D40-B837-066F5E5E7167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26A84592-6C94-CE43-BA1E-FE5F468DF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3F358BBA-5482-AA45-8492-896EC02472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3F635F5-DBB4-264A-8619-04B6201ED61C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149F24A-F83D-2440-984B-ACD8907D1B04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ight Arrow 49">
                  <a:extLst>
                    <a:ext uri="{FF2B5EF4-FFF2-40B4-BE49-F238E27FC236}">
                      <a16:creationId xmlns:a16="http://schemas.microsoft.com/office/drawing/2014/main" id="{FB39F8FB-7256-284D-BA4A-BB374926825A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Chord 50">
                  <a:extLst>
                    <a:ext uri="{FF2B5EF4-FFF2-40B4-BE49-F238E27FC236}">
                      <a16:creationId xmlns:a16="http://schemas.microsoft.com/office/drawing/2014/main" id="{01F1CF75-7D8B-0C4D-A06F-4C142279D0F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83CFA7A6-4C89-BC47-BE6B-138B3D110D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91EF95B-7FDD-7045-BD9F-D55BDB5CC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35A5634-D1B5-FE4B-918A-390F9ED0DAF4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CDACA8F-E4CE-8842-935F-88EA96C35DF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ight Arrow 44">
                  <a:extLst>
                    <a:ext uri="{FF2B5EF4-FFF2-40B4-BE49-F238E27FC236}">
                      <a16:creationId xmlns:a16="http://schemas.microsoft.com/office/drawing/2014/main" id="{0D4340BD-3736-F040-875D-23050DE64AB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89D5860A-0E12-7049-82F7-64A662F4EF8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FD841974-6BC6-874D-8D0A-B8DAB25C7C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AF5688F2-D860-F741-9701-0C58BB811E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5BC47A-41FC-DE44-A41C-D94ADE935AF7}"/>
                </a:ext>
              </a:extLst>
            </p:cNvPr>
            <p:cNvSpPr/>
            <p:nvPr/>
          </p:nvSpPr>
          <p:spPr>
            <a:xfrm>
              <a:off x="5712308" y="2654467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67A50B-7F4B-5247-B413-7AF27840115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829765" y="2299306"/>
              <a:ext cx="0" cy="355161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A0106A-433A-8D4C-B3C5-68A6BB186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295" y="1739716"/>
              <a:ext cx="881743" cy="88174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D5FA5E6-8BFE-6040-83D8-B148089AEF54}"/>
              </a:ext>
            </a:extLst>
          </p:cNvPr>
          <p:cNvGrpSpPr/>
          <p:nvPr/>
        </p:nvGrpSpPr>
        <p:grpSpPr>
          <a:xfrm>
            <a:off x="3306984" y="441373"/>
            <a:ext cx="5578708" cy="1917179"/>
            <a:chOff x="3306984" y="586337"/>
            <a:chExt cx="5578708" cy="1917179"/>
          </a:xfrm>
        </p:grpSpPr>
        <p:cxnSp>
          <p:nvCxnSpPr>
            <p:cNvPr id="60" name="Straight Arrow Connector 5">
              <a:extLst>
                <a:ext uri="{FF2B5EF4-FFF2-40B4-BE49-F238E27FC236}">
                  <a16:creationId xmlns:a16="http://schemas.microsoft.com/office/drawing/2014/main" id="{0E8E744D-0DE2-AA4F-AC18-9BF45EE7163A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5113653" y="1626518"/>
              <a:ext cx="1175353" cy="566218"/>
            </a:xfrm>
            <a:prstGeom prst="bentConnector3">
              <a:avLst>
                <a:gd name="adj1" fmla="val 174"/>
              </a:avLst>
            </a:prstGeom>
            <a:ln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E2295D-7C28-B044-A0AA-5E9FC74F2B3C}"/>
                </a:ext>
              </a:extLst>
            </p:cNvPr>
            <p:cNvCxnSpPr/>
            <p:nvPr/>
          </p:nvCxnSpPr>
          <p:spPr>
            <a:xfrm>
              <a:off x="6457409" y="1849707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1ED07F0-3FB3-6B49-A3EC-BBFE0AC1EFD4}"/>
                </a:ext>
              </a:extLst>
            </p:cNvPr>
            <p:cNvGrpSpPr/>
            <p:nvPr/>
          </p:nvGrpSpPr>
          <p:grpSpPr>
            <a:xfrm>
              <a:off x="3306984" y="1848862"/>
              <a:ext cx="5578708" cy="654654"/>
              <a:chOff x="4489820" y="1207886"/>
              <a:chExt cx="8551822" cy="100354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F785261-43FD-5A42-AF5E-441AFD9F6677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EACD30B-A68A-AB47-AE8F-13CFA262E8C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ight Arrow 77">
                  <a:extLst>
                    <a:ext uri="{FF2B5EF4-FFF2-40B4-BE49-F238E27FC236}">
                      <a16:creationId xmlns:a16="http://schemas.microsoft.com/office/drawing/2014/main" id="{E7214513-7CAA-1643-8EF7-E307451AAAD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Chord 78">
                  <a:extLst>
                    <a:ext uri="{FF2B5EF4-FFF2-40B4-BE49-F238E27FC236}">
                      <a16:creationId xmlns:a16="http://schemas.microsoft.com/office/drawing/2014/main" id="{E3FA980A-CBEF-A94A-9F6A-F34559FFF20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A7A11E9F-EE83-0A40-9FF3-84502F36A4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6219271D-68A2-6A41-8BD8-6BC3178EC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CAB451A-8B50-AE44-B55B-4043067416E1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667255E-3947-5247-9FD1-C872C5DC0BB7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ight Arrow 72">
                  <a:extLst>
                    <a:ext uri="{FF2B5EF4-FFF2-40B4-BE49-F238E27FC236}">
                      <a16:creationId xmlns:a16="http://schemas.microsoft.com/office/drawing/2014/main" id="{7B62F190-993C-BE47-B038-C232E83D698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Chord 73">
                  <a:extLst>
                    <a:ext uri="{FF2B5EF4-FFF2-40B4-BE49-F238E27FC236}">
                      <a16:creationId xmlns:a16="http://schemas.microsoft.com/office/drawing/2014/main" id="{1F9AE06F-A037-5144-A40C-73DF184E395F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93C8A5FF-C563-CD41-B532-56F486D429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EC05F17E-6B73-744E-B374-82938E1229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428A081-CC28-BA4A-8127-D1E91870BA4B}"/>
                </a:ext>
              </a:extLst>
            </p:cNvPr>
            <p:cNvSpPr/>
            <p:nvPr/>
          </p:nvSpPr>
          <p:spPr>
            <a:xfrm>
              <a:off x="5730317" y="1501088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F98E59-A28C-3E48-9463-6D5CCC4C007C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5847774" y="1145927"/>
              <a:ext cx="0" cy="355161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1FC78C8-AF7A-754F-BA58-EF0874A8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5304" y="586337"/>
              <a:ext cx="881743" cy="881743"/>
            </a:xfrm>
            <a:prstGeom prst="rect">
              <a:avLst/>
            </a:prstGeom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B52EF3F-9171-C141-9E59-401BCA6A67BF}"/>
                </a:ext>
              </a:extLst>
            </p:cNvPr>
            <p:cNvCxnSpPr>
              <a:cxnSpLocks/>
            </p:cNvCxnSpPr>
            <p:nvPr/>
          </p:nvCxnSpPr>
          <p:spPr>
            <a:xfrm>
              <a:off x="6541071" y="1714569"/>
              <a:ext cx="0" cy="134293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5823AE2-095C-F14F-B26E-7BE8D4982039}"/>
                </a:ext>
              </a:extLst>
            </p:cNvPr>
            <p:cNvSpPr/>
            <p:nvPr/>
          </p:nvSpPr>
          <p:spPr>
            <a:xfrm>
              <a:off x="6289006" y="1502284"/>
              <a:ext cx="496352" cy="248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79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15078" y="18150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58677" y="26601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39428" y="31614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cxnSpLocks/>
            <a:endCxn id="33" idx="0"/>
          </p:cNvCxnSpPr>
          <p:nvPr/>
        </p:nvCxnSpPr>
        <p:spPr>
          <a:xfrm flipV="1">
            <a:off x="3043156" y="2882053"/>
            <a:ext cx="2386721" cy="536442"/>
          </a:xfrm>
          <a:prstGeom prst="bentConnector4">
            <a:avLst>
              <a:gd name="adj1" fmla="val 410"/>
              <a:gd name="adj2" fmla="val 142614"/>
            </a:avLst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"/>
          <p:cNvCxnSpPr>
            <a:cxnSpLocks/>
            <a:endCxn id="27" idx="0"/>
          </p:cNvCxnSpPr>
          <p:nvPr/>
        </p:nvCxnSpPr>
        <p:spPr>
          <a:xfrm rot="10800000" flipV="1">
            <a:off x="907394" y="2650415"/>
            <a:ext cx="2135760" cy="231637"/>
          </a:xfrm>
          <a:prstGeom prst="bentConnector2">
            <a:avLst/>
          </a:prstGeom>
          <a:ln w="28575"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4627" y="2882053"/>
            <a:ext cx="19050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6F8C6-E52F-2D40-8914-AAD083AF6BC3}"/>
              </a:ext>
            </a:extLst>
          </p:cNvPr>
          <p:cNvGrpSpPr/>
          <p:nvPr/>
        </p:nvGrpSpPr>
        <p:grpSpPr>
          <a:xfrm>
            <a:off x="287254" y="2882053"/>
            <a:ext cx="4196538" cy="1003545"/>
            <a:chOff x="2569133" y="413397"/>
            <a:chExt cx="4196538" cy="10035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4C060A-5E0C-544B-A9EB-A25BA9098BF8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3D0B5D3-EF91-7C43-BFED-2A7ACD41572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E675A9D9-6A9D-4143-AD19-C8EBA903273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F9AB9B2-E8A1-F847-82F2-9B370628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B1AC86-74D4-0745-BFE9-287DF275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EA648E-0501-D149-83F7-E7570AB22EA5}"/>
              </a:ext>
            </a:extLst>
          </p:cNvPr>
          <p:cNvGrpSpPr/>
          <p:nvPr/>
        </p:nvGrpSpPr>
        <p:grpSpPr>
          <a:xfrm>
            <a:off x="4809737" y="2882053"/>
            <a:ext cx="4196538" cy="1003545"/>
            <a:chOff x="2569133" y="413397"/>
            <a:chExt cx="4196538" cy="10035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11829E-196D-7945-A4A7-211FAA29D7B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109D4472-25BF-C249-A09D-5F05B63D75A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Chord 31">
              <a:extLst>
                <a:ext uri="{FF2B5EF4-FFF2-40B4-BE49-F238E27FC236}">
                  <a16:creationId xmlns:a16="http://schemas.microsoft.com/office/drawing/2014/main" id="{7A99DCE2-854F-5B4B-A8FA-573A82EB188F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577A355-FDAD-F641-839D-70740096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D13738-BFCF-BE49-8124-0270020C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36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16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4e-ab-alternate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0285C1-D8C6-174E-AB05-6C665084EF09}"/>
              </a:ext>
            </a:extLst>
          </p:cNvPr>
          <p:cNvGrpSpPr/>
          <p:nvPr/>
        </p:nvGrpSpPr>
        <p:grpSpPr>
          <a:xfrm>
            <a:off x="3249434" y="3905325"/>
            <a:ext cx="5578708" cy="1573763"/>
            <a:chOff x="3249434" y="3905325"/>
            <a:chExt cx="5578708" cy="157376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A42555-9D40-5840-ACF2-486B7CD9CE78}"/>
                </a:ext>
              </a:extLst>
            </p:cNvPr>
            <p:cNvGrpSpPr/>
            <p:nvPr/>
          </p:nvGrpSpPr>
          <p:grpSpPr>
            <a:xfrm>
              <a:off x="3249434" y="3905325"/>
              <a:ext cx="5578708" cy="1573763"/>
              <a:chOff x="3249434" y="3905325"/>
              <a:chExt cx="5578708" cy="1573763"/>
            </a:xfrm>
          </p:grpSpPr>
          <p:cxnSp>
            <p:nvCxnSpPr>
              <p:cNvPr id="66" name="Straight Arrow Connector 5">
                <a:extLst>
                  <a:ext uri="{FF2B5EF4-FFF2-40B4-BE49-F238E27FC236}">
                    <a16:creationId xmlns:a16="http://schemas.microsoft.com/office/drawing/2014/main" id="{1A5D0C48-FBBB-9847-A312-7FEB2C3A7817}"/>
                  </a:ext>
                </a:extLst>
              </p:cNvPr>
              <p:cNvCxnSpPr>
                <a:cxnSpLocks/>
                <a:endCxn id="83" idx="0"/>
              </p:cNvCxnSpPr>
              <p:nvPr/>
            </p:nvCxnSpPr>
            <p:spPr>
              <a:xfrm flipV="1">
                <a:off x="5056103" y="4824434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1C87CE1-47B8-ED49-AAAC-6CD543382B0F}"/>
                  </a:ext>
                </a:extLst>
              </p:cNvPr>
              <p:cNvCxnSpPr/>
              <p:nvPr/>
            </p:nvCxnSpPr>
            <p:spPr>
              <a:xfrm>
                <a:off x="6399859" y="4825279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AA87CFC-0B57-E547-88AF-6FB2FE2A2A89}"/>
                  </a:ext>
                </a:extLst>
              </p:cNvPr>
              <p:cNvGrpSpPr/>
              <p:nvPr/>
            </p:nvGrpSpPr>
            <p:grpSpPr>
              <a:xfrm>
                <a:off x="3249434" y="4824434"/>
                <a:ext cx="2737576" cy="654654"/>
                <a:chOff x="2569133" y="413397"/>
                <a:chExt cx="4196538" cy="1003545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7E9C9ED-7435-B44D-901D-0207BED45EB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ight Arrow 74">
                  <a:extLst>
                    <a:ext uri="{FF2B5EF4-FFF2-40B4-BE49-F238E27FC236}">
                      <a16:creationId xmlns:a16="http://schemas.microsoft.com/office/drawing/2014/main" id="{BDF705F0-4AE4-DC47-AF01-18358E2322D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Chord 75">
                  <a:extLst>
                    <a:ext uri="{FF2B5EF4-FFF2-40B4-BE49-F238E27FC236}">
                      <a16:creationId xmlns:a16="http://schemas.microsoft.com/office/drawing/2014/main" id="{7CCE3348-9577-1C4E-9E62-4F514D613258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9698B44C-1E37-C141-AB23-3711765F57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1941A220-31CD-4948-99CD-D71F4248C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DDE1AF2-9806-7E46-BFBB-00AAEED17DAD}"/>
                  </a:ext>
                </a:extLst>
              </p:cNvPr>
              <p:cNvGrpSpPr/>
              <p:nvPr/>
            </p:nvGrpSpPr>
            <p:grpSpPr>
              <a:xfrm>
                <a:off x="6090566" y="4824434"/>
                <a:ext cx="2737576" cy="654654"/>
                <a:chOff x="2569133" y="413397"/>
                <a:chExt cx="4196538" cy="1003545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D60FA1D-1B3C-AA49-BA54-1D501F72ABAE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ight Arrow 80">
                  <a:extLst>
                    <a:ext uri="{FF2B5EF4-FFF2-40B4-BE49-F238E27FC236}">
                      <a16:creationId xmlns:a16="http://schemas.microsoft.com/office/drawing/2014/main" id="{2B940532-E581-C74E-9CE5-F7F3680AC65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Chord 81">
                  <a:extLst>
                    <a:ext uri="{FF2B5EF4-FFF2-40B4-BE49-F238E27FC236}">
                      <a16:creationId xmlns:a16="http://schemas.microsoft.com/office/drawing/2014/main" id="{6AACAC5A-D73E-9746-B87C-1A286AECB728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60D12CB5-5EDE-BE4A-9237-087769FDD2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9A1B1092-C54A-ED4F-B615-8A848BC42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7D99580-F1FD-8A41-9B7A-5099649EC14D}"/>
                  </a:ext>
                </a:extLst>
              </p:cNvPr>
              <p:cNvSpPr/>
              <p:nvPr/>
            </p:nvSpPr>
            <p:spPr>
              <a:xfrm>
                <a:off x="5655566" y="3905325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4F878BF-EB4B-054F-B897-9B341D431630}"/>
                  </a:ext>
                </a:extLst>
              </p:cNvPr>
              <p:cNvCxnSpPr/>
              <p:nvPr/>
            </p:nvCxnSpPr>
            <p:spPr>
              <a:xfrm>
                <a:off x="5692992" y="4527978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51B134A-D585-5843-B4DF-D1F9B6E315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9261" y="4189053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A5E6CD-3801-E14E-9594-D0DF47C96191}"/>
                </a:ext>
              </a:extLst>
            </p:cNvPr>
            <p:cNvSpPr txBox="1"/>
            <p:nvPr/>
          </p:nvSpPr>
          <p:spPr>
            <a:xfrm>
              <a:off x="5775606" y="411754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639A7A-7763-4D4E-9173-31BF7D08022B}"/>
                </a:ext>
              </a:extLst>
            </p:cNvPr>
            <p:cNvSpPr txBox="1"/>
            <p:nvPr/>
          </p:nvSpPr>
          <p:spPr>
            <a:xfrm>
              <a:off x="5026856" y="425669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C230F7-7495-9745-A832-E7649A863BED}"/>
              </a:ext>
            </a:extLst>
          </p:cNvPr>
          <p:cNvGrpSpPr/>
          <p:nvPr/>
        </p:nvGrpSpPr>
        <p:grpSpPr>
          <a:xfrm>
            <a:off x="3288975" y="1510302"/>
            <a:ext cx="5578708" cy="1666229"/>
            <a:chOff x="3288975" y="1510302"/>
            <a:chExt cx="5578708" cy="1666229"/>
          </a:xfrm>
        </p:grpSpPr>
        <p:cxnSp>
          <p:nvCxnSpPr>
            <p:cNvPr id="99" name="Straight Arrow Connector 5">
              <a:extLst>
                <a:ext uri="{FF2B5EF4-FFF2-40B4-BE49-F238E27FC236}">
                  <a16:creationId xmlns:a16="http://schemas.microsoft.com/office/drawing/2014/main" id="{AC10A760-BF4D-DB4A-9E3F-70C1A6C16040}"/>
                </a:ext>
              </a:extLst>
            </p:cNvPr>
            <p:cNvCxnSpPr>
              <a:cxnSpLocks/>
              <a:stCxn id="41" idx="6"/>
              <a:endCxn id="97" idx="0"/>
            </p:cNvCxnSpPr>
            <p:nvPr/>
          </p:nvCxnSpPr>
          <p:spPr>
            <a:xfrm>
              <a:off x="6077314" y="2305175"/>
              <a:ext cx="457336" cy="216702"/>
            </a:xfrm>
            <a:prstGeom prst="bentConnector2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439400" y="252272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3288975" y="2521877"/>
              <a:ext cx="2737576" cy="654654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6130107" y="2521877"/>
              <a:ext cx="2737576" cy="654654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9BFA907-19F1-D146-8C17-5F145C3D6AEF}"/>
                </a:ext>
              </a:extLst>
            </p:cNvPr>
            <p:cNvCxnSpPr/>
            <p:nvPr/>
          </p:nvCxnSpPr>
          <p:spPr>
            <a:xfrm>
              <a:off x="5732610" y="2116771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07166F7-A8B7-974F-9C9B-DD2A93123A14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5828879" y="1777846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01D4BB-511F-8345-A217-D91C581EB75D}"/>
                </a:ext>
              </a:extLst>
            </p:cNvPr>
            <p:cNvSpPr/>
            <p:nvPr/>
          </p:nvSpPr>
          <p:spPr>
            <a:xfrm>
              <a:off x="5695107" y="1510302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7236B26-82F0-4C49-8638-77391EC30AD4}"/>
                </a:ext>
              </a:extLst>
            </p:cNvPr>
            <p:cNvSpPr/>
            <p:nvPr/>
          </p:nvSpPr>
          <p:spPr>
            <a:xfrm>
              <a:off x="5580962" y="2180941"/>
              <a:ext cx="496352" cy="248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5">
              <a:extLst>
                <a:ext uri="{FF2B5EF4-FFF2-40B4-BE49-F238E27FC236}">
                  <a16:creationId xmlns:a16="http://schemas.microsoft.com/office/drawing/2014/main" id="{77C0FED8-8512-324B-81F4-6A5D648F80DB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rot="5400000" flipH="1" flipV="1">
              <a:off x="5058015" y="2349433"/>
              <a:ext cx="567204" cy="478689"/>
            </a:xfrm>
            <a:prstGeom prst="bentConnector2">
              <a:avLst/>
            </a:prstGeom>
            <a:ln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FA6018-5035-7445-8E68-C41245712B8B}"/>
                </a:ext>
              </a:extLst>
            </p:cNvPr>
            <p:cNvSpPr txBox="1"/>
            <p:nvPr/>
          </p:nvSpPr>
          <p:spPr>
            <a:xfrm>
              <a:off x="5808738" y="176528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2BCDC9-49BD-4243-AE4E-0CD5559CEB6D}"/>
                </a:ext>
              </a:extLst>
            </p:cNvPr>
            <p:cNvSpPr txBox="1"/>
            <p:nvPr/>
          </p:nvSpPr>
          <p:spPr>
            <a:xfrm>
              <a:off x="6226180" y="197069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B68E14-6FAB-0B4A-A806-0AEAE09197E3}"/>
                </a:ext>
              </a:extLst>
            </p:cNvPr>
            <p:cNvSpPr txBox="1"/>
            <p:nvPr/>
          </p:nvSpPr>
          <p:spPr>
            <a:xfrm>
              <a:off x="5689467" y="212309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</a:t>
              </a:r>
              <a:endParaRPr lang="en-US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694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4e-cd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65D269-2ACD-9D44-A548-C07BB8678408}"/>
              </a:ext>
            </a:extLst>
          </p:cNvPr>
          <p:cNvGrpSpPr/>
          <p:nvPr/>
        </p:nvGrpSpPr>
        <p:grpSpPr>
          <a:xfrm>
            <a:off x="363764" y="3098089"/>
            <a:ext cx="8416471" cy="1573247"/>
            <a:chOff x="197324" y="1299380"/>
            <a:chExt cx="8416471" cy="157324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B555CA7-D5F7-2648-A60B-5A1996460E65}"/>
                </a:ext>
              </a:extLst>
            </p:cNvPr>
            <p:cNvGrpSpPr/>
            <p:nvPr/>
          </p:nvGrpSpPr>
          <p:grpSpPr>
            <a:xfrm>
              <a:off x="197324" y="1873713"/>
              <a:ext cx="8416471" cy="998914"/>
              <a:chOff x="451212" y="1455600"/>
              <a:chExt cx="8416471" cy="998914"/>
            </a:xfrm>
          </p:grpSpPr>
          <p:cxnSp>
            <p:nvCxnSpPr>
              <p:cNvPr id="71" name="Straight Arrow Connector 5">
                <a:extLst>
                  <a:ext uri="{FF2B5EF4-FFF2-40B4-BE49-F238E27FC236}">
                    <a16:creationId xmlns:a16="http://schemas.microsoft.com/office/drawing/2014/main" id="{CD7755B5-233A-EB47-B052-D3A80288C009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 flipV="1">
                <a:off x="5095644" y="1796957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5">
                <a:extLst>
                  <a:ext uri="{FF2B5EF4-FFF2-40B4-BE49-F238E27FC236}">
                    <a16:creationId xmlns:a16="http://schemas.microsoft.com/office/drawing/2014/main" id="{86CE35DD-C14C-5C44-94B7-DDD0F4F9DB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9000" y="1566880"/>
                <a:ext cx="2846644" cy="578944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A40AB04-36B2-7B4A-A4E1-361A6C954FD2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88254A4-1783-D94B-9F35-8B72414B8EFA}"/>
                  </a:ext>
                </a:extLst>
              </p:cNvPr>
              <p:cNvGrpSpPr/>
              <p:nvPr/>
            </p:nvGrpSpPr>
            <p:grpSpPr>
              <a:xfrm>
                <a:off x="451212" y="1796957"/>
                <a:ext cx="8416471" cy="657557"/>
                <a:chOff x="139700" y="1207886"/>
                <a:chExt cx="12901942" cy="1007995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8212708-4443-4643-ABB4-77AD49CAB2C7}"/>
                    </a:ext>
                  </a:extLst>
                </p:cNvPr>
                <p:cNvGrpSpPr/>
                <p:nvPr/>
              </p:nvGrpSpPr>
              <p:grpSpPr>
                <a:xfrm>
                  <a:off x="139700" y="121233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D945E62A-E4AE-4842-B78E-D1621182DBBE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Right Arrow 103">
                    <a:extLst>
                      <a:ext uri="{FF2B5EF4-FFF2-40B4-BE49-F238E27FC236}">
                        <a16:creationId xmlns:a16="http://schemas.microsoft.com/office/drawing/2014/main" id="{2173063B-22DE-A641-BE1B-7F5DF5C9FAC6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6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Chord 104">
                    <a:extLst>
                      <a:ext uri="{FF2B5EF4-FFF2-40B4-BE49-F238E27FC236}">
                        <a16:creationId xmlns:a16="http://schemas.microsoft.com/office/drawing/2014/main" id="{6E18E8A1-BEDF-6C48-A3B4-99FEC480F461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B033FB47-966B-D04E-9F2B-827710845A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DC2C8D30-F4BA-C044-9F34-0946218FF1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07C6EF1-D72E-5A48-9CFF-6FD7AACB3BEE}"/>
                    </a:ext>
                  </a:extLst>
                </p:cNvPr>
                <p:cNvGrpSpPr/>
                <p:nvPr/>
              </p:nvGrpSpPr>
              <p:grpSpPr>
                <a:xfrm>
                  <a:off x="4489820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5F67806B-0185-7F4E-8F09-B362CB90FDBD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ight Arrow 87">
                    <a:extLst>
                      <a:ext uri="{FF2B5EF4-FFF2-40B4-BE49-F238E27FC236}">
                        <a16:creationId xmlns:a16="http://schemas.microsoft.com/office/drawing/2014/main" id="{E30841D7-4D8B-FC49-8CCD-E452E714C338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Chord 99">
                    <a:extLst>
                      <a:ext uri="{FF2B5EF4-FFF2-40B4-BE49-F238E27FC236}">
                        <a16:creationId xmlns:a16="http://schemas.microsoft.com/office/drawing/2014/main" id="{7D386452-C20A-FF43-945C-E76EA44502B7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F5CE2FD9-B0EA-0043-97F2-D8B1BE676F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>
                    <a:extLst>
                      <a:ext uri="{FF2B5EF4-FFF2-40B4-BE49-F238E27FC236}">
                        <a16:creationId xmlns:a16="http://schemas.microsoft.com/office/drawing/2014/main" id="{57A90F63-3779-D84C-9277-1EC1197D09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50DDD19B-8A33-0344-B08D-D3A5EF236BB9}"/>
                    </a:ext>
                  </a:extLst>
                </p:cNvPr>
                <p:cNvGrpSpPr/>
                <p:nvPr/>
              </p:nvGrpSpPr>
              <p:grpSpPr>
                <a:xfrm>
                  <a:off x="8845104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A436051-C1E2-AE4F-918E-A2C874EC82EC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Right Arrow 82">
                    <a:extLst>
                      <a:ext uri="{FF2B5EF4-FFF2-40B4-BE49-F238E27FC236}">
                        <a16:creationId xmlns:a16="http://schemas.microsoft.com/office/drawing/2014/main" id="{4A5A38DD-8987-5D4B-9D82-16014572444B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rgbClr val="92D050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Chord 83">
                    <a:extLst>
                      <a:ext uri="{FF2B5EF4-FFF2-40B4-BE49-F238E27FC236}">
                        <a16:creationId xmlns:a16="http://schemas.microsoft.com/office/drawing/2014/main" id="{FF1A7D3C-F24C-5341-825B-9C64005A1976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4255AE73-BDFF-0A49-BB6B-8722A8D5A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597459D4-8CA2-3645-A112-4F755A4363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E22A461E-EF2E-B542-B6BE-BC272B86BF47}"/>
                  </a:ext>
                </a:extLst>
              </p:cNvPr>
              <p:cNvSpPr/>
              <p:nvPr/>
            </p:nvSpPr>
            <p:spPr>
              <a:xfrm rot="10800000">
                <a:off x="5064356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3147D-E103-2A4E-80D4-6BB9498E9299}"/>
                </a:ext>
              </a:extLst>
            </p:cNvPr>
            <p:cNvSpPr/>
            <p:nvPr/>
          </p:nvSpPr>
          <p:spPr>
            <a:xfrm>
              <a:off x="3581549" y="129938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6DD785-6207-1F4C-BEB2-8CBF9530861F}"/>
                </a:ext>
              </a:extLst>
            </p:cNvPr>
            <p:cNvCxnSpPr/>
            <p:nvPr/>
          </p:nvCxnSpPr>
          <p:spPr>
            <a:xfrm>
              <a:off x="3618975" y="192203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07164D-7724-8443-A41E-E6E47BBAC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5244" y="158310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FDD1B-9CB5-664C-99F1-9CC671446FEA}"/>
              </a:ext>
            </a:extLst>
          </p:cNvPr>
          <p:cNvGrpSpPr/>
          <p:nvPr/>
        </p:nvGrpSpPr>
        <p:grpSpPr>
          <a:xfrm>
            <a:off x="6023200" y="5220948"/>
            <a:ext cx="2737576" cy="1471952"/>
            <a:chOff x="5856760" y="3422239"/>
            <a:chExt cx="2737576" cy="147195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F6B6018-B492-044E-8309-A6D70F35401D}"/>
                </a:ext>
              </a:extLst>
            </p:cNvPr>
            <p:cNvGrpSpPr/>
            <p:nvPr/>
          </p:nvGrpSpPr>
          <p:grpSpPr>
            <a:xfrm>
              <a:off x="5856760" y="3898180"/>
              <a:ext cx="2737576" cy="996011"/>
              <a:chOff x="6130108" y="1455600"/>
              <a:chExt cx="2737576" cy="996011"/>
            </a:xfrm>
          </p:grpSpPr>
          <p:cxnSp>
            <p:nvCxnSpPr>
              <p:cNvPr id="109" name="Straight Arrow Connector 5">
                <a:extLst>
                  <a:ext uri="{FF2B5EF4-FFF2-40B4-BE49-F238E27FC236}">
                    <a16:creationId xmlns:a16="http://schemas.microsoft.com/office/drawing/2014/main" id="{C8AC2283-399A-8242-8D66-DBA1BE0CCDE6}"/>
                  </a:ext>
                </a:extLst>
              </p:cNvPr>
              <p:cNvCxnSpPr>
                <a:cxnSpLocks/>
                <a:endCxn id="122" idx="0"/>
              </p:cNvCxnSpPr>
              <p:nvPr/>
            </p:nvCxnSpPr>
            <p:spPr>
              <a:xfrm>
                <a:off x="6534649" y="1537207"/>
                <a:ext cx="2" cy="25975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3CC25D1-C04B-C943-98C6-BC42478801EC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93E4A49-FDF1-134A-A46C-484F2839721A}"/>
                  </a:ext>
                </a:extLst>
              </p:cNvPr>
              <p:cNvGrpSpPr/>
              <p:nvPr/>
            </p:nvGrpSpPr>
            <p:grpSpPr>
              <a:xfrm>
                <a:off x="6130108" y="1796957"/>
                <a:ext cx="2737576" cy="654654"/>
                <a:chOff x="2569133" y="413397"/>
                <a:chExt cx="4196538" cy="1003545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299606BA-19FB-384D-B504-03B0254D1034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Right Arrow 119">
                  <a:extLst>
                    <a:ext uri="{FF2B5EF4-FFF2-40B4-BE49-F238E27FC236}">
                      <a16:creationId xmlns:a16="http://schemas.microsoft.com/office/drawing/2014/main" id="{8B7744A4-18C5-2C45-BB9C-833970B4235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Chord 120">
                  <a:extLst>
                    <a:ext uri="{FF2B5EF4-FFF2-40B4-BE49-F238E27FC236}">
                      <a16:creationId xmlns:a16="http://schemas.microsoft.com/office/drawing/2014/main" id="{40031C06-AFE2-4747-9D1C-053AFAD0204C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7D7B99AC-35B7-6144-AFA2-8EB3E887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FE18BD1E-D285-7A42-93E1-C766BD7A36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F7EE3164-3AA0-7848-9E57-F325EE13A319}"/>
                  </a:ext>
                </a:extLst>
              </p:cNvPr>
              <p:cNvSpPr/>
              <p:nvPr/>
            </p:nvSpPr>
            <p:spPr>
              <a:xfrm rot="10800000">
                <a:off x="6496371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F53026-1A63-9B46-A44D-86FEDE5EF74F}"/>
                </a:ext>
              </a:extLst>
            </p:cNvPr>
            <p:cNvCxnSpPr/>
            <p:nvPr/>
          </p:nvCxnSpPr>
          <p:spPr>
            <a:xfrm>
              <a:off x="6162093" y="393887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0AFB53-DCCE-9E4D-B029-19714CF3D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8362" y="359995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CC7A9F-4201-594C-B1AB-BE04A969774C}"/>
                </a:ext>
              </a:extLst>
            </p:cNvPr>
            <p:cNvSpPr/>
            <p:nvPr/>
          </p:nvSpPr>
          <p:spPr>
            <a:xfrm>
              <a:off x="6124667" y="3422239"/>
              <a:ext cx="267544" cy="267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8284809-41AC-5844-9736-68AEDA143359}"/>
              </a:ext>
            </a:extLst>
          </p:cNvPr>
          <p:cNvSpPr txBox="1"/>
          <p:nvPr/>
        </p:nvSpPr>
        <p:spPr>
          <a:xfrm>
            <a:off x="2762520" y="262878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C67AD8-5ECE-E240-9BD9-431826604B6B}"/>
              </a:ext>
            </a:extLst>
          </p:cNvPr>
          <p:cNvGrpSpPr/>
          <p:nvPr/>
        </p:nvGrpSpPr>
        <p:grpSpPr>
          <a:xfrm>
            <a:off x="259310" y="712144"/>
            <a:ext cx="8416471" cy="1573247"/>
            <a:chOff x="197324" y="1299380"/>
            <a:chExt cx="8416471" cy="157324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272A282-85CF-7644-AEC1-39085A9C7155}"/>
                </a:ext>
              </a:extLst>
            </p:cNvPr>
            <p:cNvGrpSpPr/>
            <p:nvPr/>
          </p:nvGrpSpPr>
          <p:grpSpPr>
            <a:xfrm>
              <a:off x="197324" y="1873713"/>
              <a:ext cx="8416471" cy="998914"/>
              <a:chOff x="451212" y="1455600"/>
              <a:chExt cx="8416471" cy="998914"/>
            </a:xfrm>
          </p:grpSpPr>
          <p:cxnSp>
            <p:nvCxnSpPr>
              <p:cNvPr id="57" name="Straight Arrow Connector 5">
                <a:extLst>
                  <a:ext uri="{FF2B5EF4-FFF2-40B4-BE49-F238E27FC236}">
                    <a16:creationId xmlns:a16="http://schemas.microsoft.com/office/drawing/2014/main" id="{6727F7B7-8F5D-2842-8C53-E4E693547B99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 flipV="1">
                <a:off x="5095644" y="1796957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">
                <a:extLst>
                  <a:ext uri="{FF2B5EF4-FFF2-40B4-BE49-F238E27FC236}">
                    <a16:creationId xmlns:a16="http://schemas.microsoft.com/office/drawing/2014/main" id="{209D7B67-3CD0-504A-A12F-88996096B4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9000" y="1566880"/>
                <a:ext cx="2846644" cy="578944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0B9CB1-92C9-D043-86AB-BB96C5F235C2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6935DAD-148B-9F44-8DB3-F4E87B545B6C}"/>
                  </a:ext>
                </a:extLst>
              </p:cNvPr>
              <p:cNvGrpSpPr/>
              <p:nvPr/>
            </p:nvGrpSpPr>
            <p:grpSpPr>
              <a:xfrm>
                <a:off x="451212" y="1796957"/>
                <a:ext cx="8416471" cy="657557"/>
                <a:chOff x="139700" y="1207886"/>
                <a:chExt cx="12901942" cy="1007995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A24FC7E4-D654-D94B-88E7-31480E40044C}"/>
                    </a:ext>
                  </a:extLst>
                </p:cNvPr>
                <p:cNvGrpSpPr/>
                <p:nvPr/>
              </p:nvGrpSpPr>
              <p:grpSpPr>
                <a:xfrm>
                  <a:off x="139700" y="121233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355D763-4B6D-E849-A06F-7FB60F39E603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Right Arrow 94">
                    <a:extLst>
                      <a:ext uri="{FF2B5EF4-FFF2-40B4-BE49-F238E27FC236}">
                        <a16:creationId xmlns:a16="http://schemas.microsoft.com/office/drawing/2014/main" id="{C0B6EFEF-37EF-8144-87E1-66AC6A039372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6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Chord 95">
                    <a:extLst>
                      <a:ext uri="{FF2B5EF4-FFF2-40B4-BE49-F238E27FC236}">
                        <a16:creationId xmlns:a16="http://schemas.microsoft.com/office/drawing/2014/main" id="{4C86E316-1881-484A-8BF4-7F8720E5746B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40B3036A-B609-944A-ABD6-2F740E1852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98" name="Picture 97">
                    <a:extLst>
                      <a:ext uri="{FF2B5EF4-FFF2-40B4-BE49-F238E27FC236}">
                        <a16:creationId xmlns:a16="http://schemas.microsoft.com/office/drawing/2014/main" id="{33A1255F-046B-5143-9B4D-A7E1EE6102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1816AA9-178B-D64F-9C53-586336BB36E5}"/>
                    </a:ext>
                  </a:extLst>
                </p:cNvPr>
                <p:cNvGrpSpPr/>
                <p:nvPr/>
              </p:nvGrpSpPr>
              <p:grpSpPr>
                <a:xfrm>
                  <a:off x="4489820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793DD74D-59E5-A447-A808-FE3FB0090ADE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Right Arrow 89">
                    <a:extLst>
                      <a:ext uri="{FF2B5EF4-FFF2-40B4-BE49-F238E27FC236}">
                        <a16:creationId xmlns:a16="http://schemas.microsoft.com/office/drawing/2014/main" id="{0B062176-ECF5-8E45-A7B1-0D3FF9476A3B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Chord 90">
                    <a:extLst>
                      <a:ext uri="{FF2B5EF4-FFF2-40B4-BE49-F238E27FC236}">
                        <a16:creationId xmlns:a16="http://schemas.microsoft.com/office/drawing/2014/main" id="{72408A4F-080A-9E44-9568-B6AB591972EF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181B7FAA-0522-474B-A404-1550B636FA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93" name="Picture 92">
                    <a:extLst>
                      <a:ext uri="{FF2B5EF4-FFF2-40B4-BE49-F238E27FC236}">
                        <a16:creationId xmlns:a16="http://schemas.microsoft.com/office/drawing/2014/main" id="{18CB2F19-592E-2043-8B74-8A17330448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B3757E4F-F0BD-9D42-A5A9-439CBD63325B}"/>
                    </a:ext>
                  </a:extLst>
                </p:cNvPr>
                <p:cNvGrpSpPr/>
                <p:nvPr/>
              </p:nvGrpSpPr>
              <p:grpSpPr>
                <a:xfrm>
                  <a:off x="8845104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4B997451-E217-704A-8085-9A2F296538F6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ight Arrow 67">
                    <a:extLst>
                      <a:ext uri="{FF2B5EF4-FFF2-40B4-BE49-F238E27FC236}">
                        <a16:creationId xmlns:a16="http://schemas.microsoft.com/office/drawing/2014/main" id="{D7353383-7ADA-E743-B23D-2B904BF5979A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rgbClr val="92D050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Chord 68">
                    <a:extLst>
                      <a:ext uri="{FF2B5EF4-FFF2-40B4-BE49-F238E27FC236}">
                        <a16:creationId xmlns:a16="http://schemas.microsoft.com/office/drawing/2014/main" id="{298775FF-6E94-BB49-B6CE-760580531FF4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F36CB5B1-F722-4E4B-AD1F-DED11CADA7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F4F90D6D-D179-8747-A636-031C7BEEF8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A42FC42F-997F-C24B-9476-B5B557DA70FC}"/>
                  </a:ext>
                </a:extLst>
              </p:cNvPr>
              <p:cNvSpPr/>
              <p:nvPr/>
            </p:nvSpPr>
            <p:spPr>
              <a:xfrm rot="10800000">
                <a:off x="5064356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F9ADCE8-1E8A-4C40-9ABE-71F61DDAF251}"/>
                </a:ext>
              </a:extLst>
            </p:cNvPr>
            <p:cNvSpPr/>
            <p:nvPr/>
          </p:nvSpPr>
          <p:spPr>
            <a:xfrm>
              <a:off x="5369253" y="129938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BBB165-4A55-134C-9394-7646C622394F}"/>
                </a:ext>
              </a:extLst>
            </p:cNvPr>
            <p:cNvCxnSpPr/>
            <p:nvPr/>
          </p:nvCxnSpPr>
          <p:spPr>
            <a:xfrm>
              <a:off x="5406679" y="192203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5225A39-8AA1-D943-927E-95002A592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948" y="158310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5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9078</TotalTime>
  <Words>45</Words>
  <Application>Microsoft Macintosh PowerPoint</Application>
  <PresentationFormat>On-screen Show (4:3)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67</cp:revision>
  <cp:lastPrinted>2020-09-28T20:36:38Z</cp:lastPrinted>
  <dcterms:created xsi:type="dcterms:W3CDTF">2016-08-01T01:17:04Z</dcterms:created>
  <dcterms:modified xsi:type="dcterms:W3CDTF">2020-10-02T13:34:40Z</dcterms:modified>
</cp:coreProperties>
</file>