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0" r:id="rId4"/>
    <p:sldId id="262" r:id="rId5"/>
    <p:sldId id="261" r:id="rId6"/>
    <p:sldId id="265" r:id="rId7"/>
    <p:sldId id="263" r:id="rId8"/>
    <p:sldId id="264" r:id="rId9"/>
    <p:sldId id="266" r:id="rId10"/>
    <p:sldId id="267" r:id="rId11"/>
    <p:sldId id="268" r:id="rId12"/>
    <p:sldId id="270" r:id="rId13"/>
    <p:sldId id="269" r:id="rId14"/>
    <p:sldId id="271" r:id="rId15"/>
    <p:sldId id="274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6019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11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98B87-931F-0F48-BDB8-4235032D88C0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6DB32-721E-364D-AAA6-259205ECB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559524" y="27836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836225" y="2419990"/>
            <a:ext cx="424498" cy="461665"/>
            <a:chOff x="2917611" y="3791800"/>
            <a:chExt cx="424498" cy="461665"/>
          </a:xfrm>
        </p:grpSpPr>
        <p:sp>
          <p:nvSpPr>
            <p:cNvPr id="11" name="Rectangle 1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57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486664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65299" y="2975772"/>
            <a:ext cx="4549003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52457" y="3421248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31584"/>
            <a:ext cx="8763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99" y="2058841"/>
            <a:ext cx="1059798" cy="1059798"/>
          </a:xfrm>
          <a:prstGeom prst="rect">
            <a:avLst/>
          </a:prstGeom>
        </p:spPr>
      </p:pic>
      <p:sp>
        <p:nvSpPr>
          <p:cNvPr id="7" name="Triangle 6"/>
          <p:cNvSpPr/>
          <p:nvPr/>
        </p:nvSpPr>
        <p:spPr>
          <a:xfrm rot="5400000">
            <a:off x="1959534" y="2746326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5400000">
            <a:off x="3555785" y="2749879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97" y="2392250"/>
            <a:ext cx="781768" cy="781768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015826" y="2783684"/>
            <a:ext cx="803309" cy="350140"/>
          </a:xfrm>
          <a:prstGeom prst="rightArrow">
            <a:avLst>
              <a:gd name="adj1" fmla="val 100000"/>
              <a:gd name="adj2" fmla="val 521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7001" y="3222577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761641" y="1589774"/>
            <a:ext cx="1511319" cy="875405"/>
          </a:xfrm>
          <a:prstGeom prst="bentConnector3">
            <a:avLst>
              <a:gd name="adj1" fmla="val 30709"/>
            </a:avLst>
          </a:prstGeom>
          <a:ln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/>
          <p:nvPr/>
        </p:nvCxnSpPr>
        <p:spPr>
          <a:xfrm rot="16200000" flipH="1">
            <a:off x="2576345" y="1650474"/>
            <a:ext cx="1517669" cy="760354"/>
          </a:xfrm>
          <a:prstGeom prst="bentConnector3">
            <a:avLst>
              <a:gd name="adj1" fmla="val 30790"/>
            </a:avLst>
          </a:prstGeom>
          <a:ln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494" y="376852"/>
            <a:ext cx="1305339" cy="130533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22406" y="81996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7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5"/>
          <p:cNvCxnSpPr/>
          <p:nvPr/>
        </p:nvCxnSpPr>
        <p:spPr>
          <a:xfrm rot="16200000" flipV="1">
            <a:off x="3715175" y="2331905"/>
            <a:ext cx="452371" cy="2087761"/>
          </a:xfrm>
          <a:prstGeom prst="bentConnector3">
            <a:avLst>
              <a:gd name="adj1" fmla="val 150534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47589" y="3601971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iangle 9"/>
          <p:cNvSpPr/>
          <p:nvPr/>
        </p:nvSpPr>
        <p:spPr>
          <a:xfrm rot="10800000">
            <a:off x="2860673" y="3037954"/>
            <a:ext cx="76201" cy="6719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321958" y="3071552"/>
            <a:ext cx="4196538" cy="1003545"/>
            <a:chOff x="2569133" y="413397"/>
            <a:chExt cx="4196538" cy="1003545"/>
          </a:xfrm>
        </p:grpSpPr>
        <p:sp>
          <p:nvSpPr>
            <p:cNvPr id="12" name="Rectangle 11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Chord 14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98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/>
          <p:cNvCxnSpPr/>
          <p:nvPr/>
        </p:nvCxnSpPr>
        <p:spPr>
          <a:xfrm rot="5400000">
            <a:off x="4023752" y="3078308"/>
            <a:ext cx="521446" cy="432701"/>
          </a:xfrm>
          <a:prstGeom prst="bentConnector3">
            <a:avLst>
              <a:gd name="adj1" fmla="val 100828"/>
            </a:avLst>
          </a:pr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V="1">
            <a:off x="4716916" y="3606118"/>
            <a:ext cx="1278811" cy="135204"/>
          </a:xfrm>
          <a:prstGeom prst="bentConnector3">
            <a:avLst>
              <a:gd name="adj1" fmla="val 497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804728" y="2123459"/>
            <a:ext cx="4191000" cy="1183983"/>
            <a:chOff x="2387824" y="2155732"/>
            <a:chExt cx="4191000" cy="1183983"/>
          </a:xfrm>
        </p:grpSpPr>
        <p:sp>
          <p:nvSpPr>
            <p:cNvPr id="5" name="Rectangle 4"/>
            <p:cNvSpPr/>
            <p:nvPr/>
          </p:nvSpPr>
          <p:spPr>
            <a:xfrm>
              <a:off x="2679700" y="28847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87824" y="29741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ight Arrow 6"/>
            <p:cNvSpPr/>
            <p:nvPr/>
          </p:nvSpPr>
          <p:spPr>
            <a:xfrm>
              <a:off x="4559524" y="2790860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3366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tetr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Chord 7"/>
            <p:cNvSpPr/>
            <p:nvPr/>
          </p:nvSpPr>
          <p:spPr>
            <a:xfrm>
              <a:off x="3660618" y="26185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ent Arrow 8"/>
            <p:cNvSpPr/>
            <p:nvPr/>
          </p:nvSpPr>
          <p:spPr>
            <a:xfrm>
              <a:off x="2696733" y="21557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Left-Right-Up Arrow 9"/>
            <p:cNvSpPr/>
            <p:nvPr/>
          </p:nvSpPr>
          <p:spPr>
            <a:xfrm rot="10800000">
              <a:off x="5804124" y="23419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8080" y="2970383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J23101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04728" y="4002479"/>
            <a:ext cx="4191000" cy="1169836"/>
            <a:chOff x="2387824" y="3984532"/>
            <a:chExt cx="4191000" cy="1169836"/>
          </a:xfrm>
        </p:grpSpPr>
        <p:sp>
          <p:nvSpPr>
            <p:cNvPr id="13" name="Rectangle 12"/>
            <p:cNvSpPr/>
            <p:nvPr/>
          </p:nvSpPr>
          <p:spPr>
            <a:xfrm>
              <a:off x="2679700" y="47135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387824" y="48029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Arrow 14"/>
            <p:cNvSpPr/>
            <p:nvPr/>
          </p:nvSpPr>
          <p:spPr>
            <a:xfrm>
              <a:off x="4559524" y="4632914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Chord 15"/>
            <p:cNvSpPr/>
            <p:nvPr/>
          </p:nvSpPr>
          <p:spPr>
            <a:xfrm>
              <a:off x="3660618" y="44473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ent Arrow 16"/>
            <p:cNvSpPr/>
            <p:nvPr/>
          </p:nvSpPr>
          <p:spPr>
            <a:xfrm>
              <a:off x="2696733" y="39845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Left-Right-Up Arrow 17"/>
            <p:cNvSpPr/>
            <p:nvPr/>
          </p:nvSpPr>
          <p:spPr>
            <a:xfrm rot="10800000">
              <a:off x="5804124" y="41707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12556" y="4785036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</p:grpSp>
      <p:cxnSp>
        <p:nvCxnSpPr>
          <p:cNvPr id="22" name="Elbow Connector 21"/>
          <p:cNvCxnSpPr/>
          <p:nvPr/>
        </p:nvCxnSpPr>
        <p:spPr>
          <a:xfrm rot="10800000" flipV="1">
            <a:off x="2541104" y="3560001"/>
            <a:ext cx="880356" cy="349390"/>
          </a:xfrm>
          <a:prstGeom prst="bentConnector3">
            <a:avLst>
              <a:gd name="adj1" fmla="val 101934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71905" y="3934792"/>
            <a:ext cx="2961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6730299" y="3606117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46499" y="3314883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544198" y="3315302"/>
            <a:ext cx="424498" cy="461665"/>
            <a:chOff x="2917611" y="3791800"/>
            <a:chExt cx="424498" cy="461665"/>
          </a:xfrm>
        </p:grpSpPr>
        <p:sp>
          <p:nvSpPr>
            <p:cNvPr id="31" name="Rectangle 3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61" y="3381726"/>
            <a:ext cx="1018544" cy="1018544"/>
          </a:xfrm>
          <a:prstGeom prst="rect">
            <a:avLst/>
          </a:prstGeom>
        </p:spPr>
      </p:pic>
      <p:cxnSp>
        <p:nvCxnSpPr>
          <p:cNvPr id="41" name="Elbow Connector 40"/>
          <p:cNvCxnSpPr/>
          <p:nvPr/>
        </p:nvCxnSpPr>
        <p:spPr>
          <a:xfrm flipV="1">
            <a:off x="4720705" y="4037428"/>
            <a:ext cx="0" cy="589989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23"/>
          <p:cNvCxnSpPr/>
          <p:nvPr/>
        </p:nvCxnSpPr>
        <p:spPr>
          <a:xfrm>
            <a:off x="5166070" y="3876112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82270" y="3584878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81" y="2950228"/>
            <a:ext cx="1305339" cy="130533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107835" y="340763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GFP</a:t>
            </a:r>
          </a:p>
        </p:txBody>
      </p:sp>
    </p:spTree>
    <p:extLst>
      <p:ext uri="{BB962C8B-B14F-4D97-AF65-F5344CB8AC3E}">
        <p14:creationId xmlns:p14="http://schemas.microsoft.com/office/powerpoint/2010/main" val="71430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5">
            <a:extLst>
              <a:ext uri="{FF2B5EF4-FFF2-40B4-BE49-F238E27FC236}">
                <a16:creationId xmlns:a16="http://schemas.microsoft.com/office/drawing/2014/main" id="{2A43E461-E317-A642-89B4-3F4B105701A1}"/>
              </a:ext>
            </a:extLst>
          </p:cNvPr>
          <p:cNvCxnSpPr>
            <a:cxnSpLocks/>
            <a:endCxn id="48" idx="0"/>
          </p:cNvCxnSpPr>
          <p:nvPr/>
        </p:nvCxnSpPr>
        <p:spPr>
          <a:xfrm flipV="1">
            <a:off x="5062987" y="3567695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">
            <a:extLst>
              <a:ext uri="{FF2B5EF4-FFF2-40B4-BE49-F238E27FC236}">
                <a16:creationId xmlns:a16="http://schemas.microsoft.com/office/drawing/2014/main" id="{9516BA21-09D5-5644-9DD2-8DE7A76B85CF}"/>
              </a:ext>
            </a:extLst>
          </p:cNvPr>
          <p:cNvCxnSpPr>
            <a:cxnSpLocks/>
          </p:cNvCxnSpPr>
          <p:nvPr/>
        </p:nvCxnSpPr>
        <p:spPr>
          <a:xfrm flipV="1">
            <a:off x="2216343" y="3337618"/>
            <a:ext cx="2846644" cy="578944"/>
          </a:xfrm>
          <a:prstGeom prst="bentConnector3">
            <a:avLst>
              <a:gd name="adj1" fmla="val 203"/>
            </a:avLst>
          </a:prstGeom>
          <a:ln w="38100">
            <a:solidFill>
              <a:srgbClr val="00B05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89C31E-F65F-4241-AC06-62BF5C9B2D38}"/>
              </a:ext>
            </a:extLst>
          </p:cNvPr>
          <p:cNvGrpSpPr/>
          <p:nvPr/>
        </p:nvGrpSpPr>
        <p:grpSpPr>
          <a:xfrm>
            <a:off x="418555" y="3567695"/>
            <a:ext cx="8416471" cy="657557"/>
            <a:chOff x="139700" y="1207886"/>
            <a:chExt cx="12901942" cy="100799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5A3870B-444A-5F4E-80FA-B8773024D0B8}"/>
                </a:ext>
              </a:extLst>
            </p:cNvPr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917A04F-BC40-0D4F-9A57-FA7D39AC1F42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ight Arrow 55">
                <a:extLst>
                  <a:ext uri="{FF2B5EF4-FFF2-40B4-BE49-F238E27FC236}">
                    <a16:creationId xmlns:a16="http://schemas.microsoft.com/office/drawing/2014/main" id="{81C627AA-3F76-F04B-92DE-567D90B3EFA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hord 56">
                <a:extLst>
                  <a:ext uri="{FF2B5EF4-FFF2-40B4-BE49-F238E27FC236}">
                    <a16:creationId xmlns:a16="http://schemas.microsoft.com/office/drawing/2014/main" id="{8663337E-8A72-DE48-9183-9978C4A6D31F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0D418AB0-4906-9047-A2AB-F03444199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43826B47-E24A-5040-A7CA-D9BD7599F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98C8906-52B4-A244-A683-987CF14512C4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D62F02C-58B2-8342-A59E-1FD581EFE092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ight Arrow 50">
                <a:extLst>
                  <a:ext uri="{FF2B5EF4-FFF2-40B4-BE49-F238E27FC236}">
                    <a16:creationId xmlns:a16="http://schemas.microsoft.com/office/drawing/2014/main" id="{0BC79AB9-5F02-CF4D-BAA5-B70CE18C6DE9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Chord 51">
                <a:extLst>
                  <a:ext uri="{FF2B5EF4-FFF2-40B4-BE49-F238E27FC236}">
                    <a16:creationId xmlns:a16="http://schemas.microsoft.com/office/drawing/2014/main" id="{DF5DAA17-55CF-FE47-9044-3C74A78623E8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4485FE26-161F-F443-9602-5625E6BF5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37A88FB-B12C-0043-80DF-838F227EB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EC957EB-5602-EA47-B4E0-361F61255011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1DCE4DB-405B-9844-B2A8-87C1FEF18061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ight Arrow 43">
                <a:extLst>
                  <a:ext uri="{FF2B5EF4-FFF2-40B4-BE49-F238E27FC236}">
                    <a16:creationId xmlns:a16="http://schemas.microsoft.com/office/drawing/2014/main" id="{70471480-113B-5F41-B890-397F0220BEBF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ord 46">
                <a:extLst>
                  <a:ext uri="{FF2B5EF4-FFF2-40B4-BE49-F238E27FC236}">
                    <a16:creationId xmlns:a16="http://schemas.microsoft.com/office/drawing/2014/main" id="{B0E35546-BED0-234C-BD6B-B509930AD098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111E9855-637C-DB49-B78B-964BAB561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2CFF538-DDB0-9148-A19F-19E05D325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AB42D5-551E-7445-86FF-82122E271894}"/>
              </a:ext>
            </a:extLst>
          </p:cNvPr>
          <p:cNvCxnSpPr>
            <a:cxnSpLocks/>
          </p:cNvCxnSpPr>
          <p:nvPr/>
        </p:nvCxnSpPr>
        <p:spPr>
          <a:xfrm>
            <a:off x="5797108" y="2864760"/>
            <a:ext cx="0" cy="355161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2DD59D8-755A-0A41-8879-F61CD6D7DEAB}"/>
              </a:ext>
            </a:extLst>
          </p:cNvPr>
          <p:cNvSpPr/>
          <p:nvPr/>
        </p:nvSpPr>
        <p:spPr>
          <a:xfrm>
            <a:off x="5658756" y="3187263"/>
            <a:ext cx="286167" cy="28616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F6930E80-F3F1-B64A-8499-770F44458DEC}"/>
              </a:ext>
            </a:extLst>
          </p:cNvPr>
          <p:cNvSpPr/>
          <p:nvPr/>
        </p:nvSpPr>
        <p:spPr>
          <a:xfrm rot="10800000">
            <a:off x="6416513" y="3462412"/>
            <a:ext cx="170960" cy="150757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8BEF8E5-C0AD-4842-A669-088D04FD6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508" y="2016748"/>
            <a:ext cx="1120399" cy="112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28CD5E6F-8D18-0B4B-B049-4728DB7FD4A6}"/>
              </a:ext>
            </a:extLst>
          </p:cNvPr>
          <p:cNvGrpSpPr/>
          <p:nvPr/>
        </p:nvGrpSpPr>
        <p:grpSpPr>
          <a:xfrm>
            <a:off x="1285119" y="1130613"/>
            <a:ext cx="3554940" cy="540787"/>
            <a:chOff x="370615" y="288133"/>
            <a:chExt cx="3554940" cy="540787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248EAC77-8C0B-D444-A7AD-8FCE7492101B}"/>
                </a:ext>
              </a:extLst>
            </p:cNvPr>
            <p:cNvCxnSpPr>
              <a:cxnSpLocks/>
            </p:cNvCxnSpPr>
            <p:nvPr/>
          </p:nvCxnSpPr>
          <p:spPr>
            <a:xfrm>
              <a:off x="595072" y="575804"/>
              <a:ext cx="3087739" cy="0"/>
            </a:xfrm>
            <a:prstGeom prst="line">
              <a:avLst/>
            </a:prstGeom>
            <a:ln w="25400" cap="sq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EDBA7D7-A683-CD48-A6DB-3A3B1F943499}"/>
                </a:ext>
              </a:extLst>
            </p:cNvPr>
            <p:cNvGrpSpPr/>
            <p:nvPr/>
          </p:nvGrpSpPr>
          <p:grpSpPr>
            <a:xfrm>
              <a:off x="2155618" y="486355"/>
              <a:ext cx="169725" cy="169725"/>
              <a:chOff x="3540943" y="4902079"/>
              <a:chExt cx="147594" cy="14759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6E5303C-D9D0-3345-B175-8B3709A70D76}"/>
                  </a:ext>
                </a:extLst>
              </p:cNvPr>
              <p:cNvSpPr/>
              <p:nvPr/>
            </p:nvSpPr>
            <p:spPr>
              <a:xfrm>
                <a:off x="3540943" y="4902079"/>
                <a:ext cx="147594" cy="147594"/>
              </a:xfrm>
              <a:prstGeom prst="ellipse">
                <a:avLst/>
              </a:prstGeom>
              <a:solidFill>
                <a:schemeClr val="bg1"/>
              </a:solidFill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1A35066-F4AD-4A4A-9B32-BEAC770B0E71}"/>
                  </a:ext>
                </a:extLst>
              </p:cNvPr>
              <p:cNvCxnSpPr>
                <a:cxnSpLocks/>
                <a:stCxn id="4" idx="1"/>
                <a:endCxn id="4" idx="5"/>
              </p:cNvCxnSpPr>
              <p:nvPr/>
            </p:nvCxnSpPr>
            <p:spPr>
              <a:xfrm>
                <a:off x="3562558" y="4923694"/>
                <a:ext cx="104364" cy="104364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25A9670-3F6B-E049-8BA7-421CB8E4F520}"/>
                  </a:ext>
                </a:extLst>
              </p:cNvPr>
              <p:cNvCxnSpPr>
                <a:cxnSpLocks/>
                <a:stCxn id="4" idx="3"/>
                <a:endCxn id="4" idx="7"/>
              </p:cNvCxnSpPr>
              <p:nvPr/>
            </p:nvCxnSpPr>
            <p:spPr>
              <a:xfrm flipV="1">
                <a:off x="3562558" y="4923694"/>
                <a:ext cx="104364" cy="104364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Freeform: Shape 39">
              <a:extLst>
                <a:ext uri="{FF2B5EF4-FFF2-40B4-BE49-F238E27FC236}">
                  <a16:creationId xmlns:a16="http://schemas.microsoft.com/office/drawing/2014/main" id="{E6C0BA42-57DE-5A46-9675-431287376EF4}"/>
                </a:ext>
              </a:extLst>
            </p:cNvPr>
            <p:cNvSpPr/>
            <p:nvPr/>
          </p:nvSpPr>
          <p:spPr>
            <a:xfrm>
              <a:off x="370615" y="576127"/>
              <a:ext cx="244894" cy="252793"/>
            </a:xfrm>
            <a:custGeom>
              <a:avLst/>
              <a:gdLst>
                <a:gd name="connsiteX0" fmla="*/ 264669 w 264669"/>
                <a:gd name="connsiteY0" fmla="*/ 0 h 258718"/>
                <a:gd name="connsiteX1" fmla="*/ 26 w 264669"/>
                <a:gd name="connsiteY1" fmla="*/ 102697 h 258718"/>
                <a:gd name="connsiteX2" fmla="*/ 246895 w 264669"/>
                <a:gd name="connsiteY2" fmla="*/ 185645 h 258718"/>
                <a:gd name="connsiteX3" fmla="*/ 2001 w 264669"/>
                <a:gd name="connsiteY3" fmla="*/ 258718 h 258718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43 h 252836"/>
                <a:gd name="connsiteX1" fmla="*/ 0 w 246869"/>
                <a:gd name="connsiteY1" fmla="*/ 96815 h 252836"/>
                <a:gd name="connsiteX2" fmla="*/ 246869 w 246869"/>
                <a:gd name="connsiteY2" fmla="*/ 179763 h 252836"/>
                <a:gd name="connsiteX3" fmla="*/ 1975 w 246869"/>
                <a:gd name="connsiteY3" fmla="*/ 252836 h 252836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12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242 h 253035"/>
                <a:gd name="connsiteX1" fmla="*/ 0 w 244894"/>
                <a:gd name="connsiteY1" fmla="*/ 69365 h 253035"/>
                <a:gd name="connsiteX2" fmla="*/ 244894 w 244894"/>
                <a:gd name="connsiteY2" fmla="*/ 179962 h 253035"/>
                <a:gd name="connsiteX3" fmla="*/ 0 w 244894"/>
                <a:gd name="connsiteY3" fmla="*/ 253035 h 253035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894" h="252793">
                  <a:moveTo>
                    <a:pt x="244894" y="0"/>
                  </a:moveTo>
                  <a:cubicBezTo>
                    <a:pt x="143561" y="1322"/>
                    <a:pt x="0" y="15471"/>
                    <a:pt x="0" y="69123"/>
                  </a:cubicBezTo>
                  <a:cubicBezTo>
                    <a:pt x="0" y="122775"/>
                    <a:pt x="244894" y="141208"/>
                    <a:pt x="244894" y="179720"/>
                  </a:cubicBezTo>
                  <a:cubicBezTo>
                    <a:pt x="244894" y="218232"/>
                    <a:pt x="106811" y="249008"/>
                    <a:pt x="0" y="252793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CA634894-0903-8A41-80E1-BD76B07F3BCB}"/>
                </a:ext>
              </a:extLst>
            </p:cNvPr>
            <p:cNvSpPr/>
            <p:nvPr/>
          </p:nvSpPr>
          <p:spPr>
            <a:xfrm>
              <a:off x="1210701" y="470734"/>
              <a:ext cx="419351" cy="216000"/>
            </a:xfrm>
            <a:custGeom>
              <a:avLst/>
              <a:gdLst>
                <a:gd name="connsiteX0" fmla="*/ 0 w 350393"/>
                <a:gd name="connsiteY0" fmla="*/ 231660 h 231660"/>
                <a:gd name="connsiteX1" fmla="*/ 239890 w 350393"/>
                <a:gd name="connsiteY1" fmla="*/ 231660 h 231660"/>
                <a:gd name="connsiteX2" fmla="*/ 350394 w 350393"/>
                <a:gd name="connsiteY2" fmla="*/ 115830 h 231660"/>
                <a:gd name="connsiteX3" fmla="*/ 239890 w 350393"/>
                <a:gd name="connsiteY3" fmla="*/ 0 h 231660"/>
                <a:gd name="connsiteX4" fmla="*/ 0 w 350393"/>
                <a:gd name="connsiteY4" fmla="*/ 0 h 23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93" h="231660">
                  <a:moveTo>
                    <a:pt x="0" y="231660"/>
                  </a:moveTo>
                  <a:lnTo>
                    <a:pt x="239890" y="231660"/>
                  </a:lnTo>
                  <a:lnTo>
                    <a:pt x="350394" y="115830"/>
                  </a:lnTo>
                  <a:lnTo>
                    <a:pt x="2398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34C95E0-7CCD-8440-BC38-9C3B4CEE6E5B}"/>
                </a:ext>
              </a:extLst>
            </p:cNvPr>
            <p:cNvGrpSpPr/>
            <p:nvPr/>
          </p:nvGrpSpPr>
          <p:grpSpPr>
            <a:xfrm>
              <a:off x="1681135" y="343043"/>
              <a:ext cx="216000" cy="216000"/>
              <a:chOff x="2995494" y="4418880"/>
              <a:chExt cx="216000" cy="2160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2A8B8FC-6974-C54B-9A12-D7D87F4F5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494" y="4418880"/>
                <a:ext cx="216000" cy="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9DCE625-3BCB-5440-8942-D7AE42A0CC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3494" y="4418880"/>
                <a:ext cx="0" cy="21600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: Shape 46">
              <a:extLst>
                <a:ext uri="{FF2B5EF4-FFF2-40B4-BE49-F238E27FC236}">
                  <a16:creationId xmlns:a16="http://schemas.microsoft.com/office/drawing/2014/main" id="{34DB01B6-1274-4A41-B947-43B9FBCBEEE6}"/>
                </a:ext>
              </a:extLst>
            </p:cNvPr>
            <p:cNvSpPr/>
            <p:nvPr/>
          </p:nvSpPr>
          <p:spPr>
            <a:xfrm flipH="1">
              <a:off x="3680661" y="576126"/>
              <a:ext cx="244894" cy="252793"/>
            </a:xfrm>
            <a:custGeom>
              <a:avLst/>
              <a:gdLst>
                <a:gd name="connsiteX0" fmla="*/ 264669 w 264669"/>
                <a:gd name="connsiteY0" fmla="*/ 0 h 258718"/>
                <a:gd name="connsiteX1" fmla="*/ 26 w 264669"/>
                <a:gd name="connsiteY1" fmla="*/ 102697 h 258718"/>
                <a:gd name="connsiteX2" fmla="*/ 246895 w 264669"/>
                <a:gd name="connsiteY2" fmla="*/ 185645 h 258718"/>
                <a:gd name="connsiteX3" fmla="*/ 2001 w 264669"/>
                <a:gd name="connsiteY3" fmla="*/ 258718 h 258718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43 h 252836"/>
                <a:gd name="connsiteX1" fmla="*/ 0 w 246869"/>
                <a:gd name="connsiteY1" fmla="*/ 96815 h 252836"/>
                <a:gd name="connsiteX2" fmla="*/ 246869 w 246869"/>
                <a:gd name="connsiteY2" fmla="*/ 179763 h 252836"/>
                <a:gd name="connsiteX3" fmla="*/ 1975 w 246869"/>
                <a:gd name="connsiteY3" fmla="*/ 252836 h 252836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12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242 h 253035"/>
                <a:gd name="connsiteX1" fmla="*/ 0 w 244894"/>
                <a:gd name="connsiteY1" fmla="*/ 69365 h 253035"/>
                <a:gd name="connsiteX2" fmla="*/ 244894 w 244894"/>
                <a:gd name="connsiteY2" fmla="*/ 179962 h 253035"/>
                <a:gd name="connsiteX3" fmla="*/ 0 w 244894"/>
                <a:gd name="connsiteY3" fmla="*/ 253035 h 253035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894" h="252793">
                  <a:moveTo>
                    <a:pt x="244894" y="0"/>
                  </a:moveTo>
                  <a:cubicBezTo>
                    <a:pt x="143561" y="1322"/>
                    <a:pt x="0" y="15471"/>
                    <a:pt x="0" y="69123"/>
                  </a:cubicBezTo>
                  <a:cubicBezTo>
                    <a:pt x="0" y="122775"/>
                    <a:pt x="244894" y="141208"/>
                    <a:pt x="244894" y="179720"/>
                  </a:cubicBezTo>
                  <a:cubicBezTo>
                    <a:pt x="244894" y="218232"/>
                    <a:pt x="106811" y="249008"/>
                    <a:pt x="0" y="252793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47">
              <a:extLst>
                <a:ext uri="{FF2B5EF4-FFF2-40B4-BE49-F238E27FC236}">
                  <a16:creationId xmlns:a16="http://schemas.microsoft.com/office/drawing/2014/main" id="{C40F0B6D-78A0-7A4E-9767-D32755259D85}"/>
                </a:ext>
              </a:extLst>
            </p:cNvPr>
            <p:cNvSpPr/>
            <p:nvPr/>
          </p:nvSpPr>
          <p:spPr>
            <a:xfrm>
              <a:off x="656640" y="359804"/>
              <a:ext cx="216000" cy="216000"/>
            </a:xfrm>
            <a:custGeom>
              <a:avLst/>
              <a:gdLst>
                <a:gd name="connsiteX0" fmla="*/ 0 w 183365"/>
                <a:gd name="connsiteY0" fmla="*/ 247726 h 247726"/>
                <a:gd name="connsiteX1" fmla="*/ 0 w 183365"/>
                <a:gd name="connsiteY1" fmla="*/ 0 h 247726"/>
                <a:gd name="connsiteX2" fmla="*/ 183365 w 183365"/>
                <a:gd name="connsiteY2" fmla="*/ 0 h 24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365" h="247726">
                  <a:moveTo>
                    <a:pt x="0" y="247726"/>
                  </a:moveTo>
                  <a:lnTo>
                    <a:pt x="0" y="0"/>
                  </a:lnTo>
                  <a:lnTo>
                    <a:pt x="183365" y="0"/>
                  </a:ln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73">
              <a:extLst>
                <a:ext uri="{FF2B5EF4-FFF2-40B4-BE49-F238E27FC236}">
                  <a16:creationId xmlns:a16="http://schemas.microsoft.com/office/drawing/2014/main" id="{A346AB85-7C29-704E-8F09-54189913AA62}"/>
                </a:ext>
              </a:extLst>
            </p:cNvPr>
            <p:cNvSpPr/>
            <p:nvPr/>
          </p:nvSpPr>
          <p:spPr>
            <a:xfrm>
              <a:off x="921862" y="460674"/>
              <a:ext cx="194161" cy="110121"/>
            </a:xfrm>
            <a:custGeom>
              <a:avLst/>
              <a:gdLst>
                <a:gd name="connsiteX0" fmla="*/ 0 w 274320"/>
                <a:gd name="connsiteY0" fmla="*/ 137160 h 274320"/>
                <a:gd name="connsiteX1" fmla="*/ 137160 w 274320"/>
                <a:gd name="connsiteY1" fmla="*/ 0 h 274320"/>
                <a:gd name="connsiteX2" fmla="*/ 274320 w 274320"/>
                <a:gd name="connsiteY2" fmla="*/ 137160 h 274320"/>
                <a:gd name="connsiteX3" fmla="*/ 137160 w 274320"/>
                <a:gd name="connsiteY3" fmla="*/ 274320 h 274320"/>
                <a:gd name="connsiteX4" fmla="*/ 0 w 274320"/>
                <a:gd name="connsiteY4" fmla="*/ 137160 h 274320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38963"/>
                <a:gd name="connsiteX1" fmla="*/ 137160 w 274320"/>
                <a:gd name="connsiteY1" fmla="*/ 0 h 138963"/>
                <a:gd name="connsiteX2" fmla="*/ 274320 w 274320"/>
                <a:gd name="connsiteY2" fmla="*/ 137160 h 138963"/>
                <a:gd name="connsiteX3" fmla="*/ 0 w 274320"/>
                <a:gd name="connsiteY3" fmla="*/ 137160 h 138963"/>
                <a:gd name="connsiteX0" fmla="*/ 0 w 274320"/>
                <a:gd name="connsiteY0" fmla="*/ 137160 h 137830"/>
                <a:gd name="connsiteX1" fmla="*/ 137160 w 274320"/>
                <a:gd name="connsiteY1" fmla="*/ 0 h 137830"/>
                <a:gd name="connsiteX2" fmla="*/ 274320 w 274320"/>
                <a:gd name="connsiteY2" fmla="*/ 137160 h 137830"/>
                <a:gd name="connsiteX3" fmla="*/ 0 w 274320"/>
                <a:gd name="connsiteY3" fmla="*/ 137160 h 13783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" h="137160">
                  <a:moveTo>
                    <a:pt x="0" y="137160"/>
                  </a:moveTo>
                  <a:cubicBezTo>
                    <a:pt x="0" y="61409"/>
                    <a:pt x="61409" y="0"/>
                    <a:pt x="137160" y="0"/>
                  </a:cubicBezTo>
                  <a:cubicBezTo>
                    <a:pt x="212911" y="0"/>
                    <a:pt x="274320" y="61409"/>
                    <a:pt x="274320" y="137160"/>
                  </a:cubicBezTo>
                  <a:cubicBezTo>
                    <a:pt x="-20954" y="137160"/>
                    <a:pt x="294323" y="136208"/>
                    <a:pt x="0" y="137160"/>
                  </a:cubicBez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49">
              <a:extLst>
                <a:ext uri="{FF2B5EF4-FFF2-40B4-BE49-F238E27FC236}">
                  <a16:creationId xmlns:a16="http://schemas.microsoft.com/office/drawing/2014/main" id="{BD2B9C54-1E18-244D-A6C9-0173B52A50D9}"/>
                </a:ext>
              </a:extLst>
            </p:cNvPr>
            <p:cNvSpPr/>
            <p:nvPr/>
          </p:nvSpPr>
          <p:spPr>
            <a:xfrm>
              <a:off x="1961910" y="342345"/>
              <a:ext cx="96702" cy="96702"/>
            </a:xfrm>
            <a:custGeom>
              <a:avLst/>
              <a:gdLst>
                <a:gd name="connsiteX0" fmla="*/ 0 w 153279"/>
                <a:gd name="connsiteY0" fmla="*/ 0 h 153279"/>
                <a:gd name="connsiteX1" fmla="*/ 153279 w 153279"/>
                <a:gd name="connsiteY1" fmla="*/ 153279 h 15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279" h="153279">
                  <a:moveTo>
                    <a:pt x="0" y="0"/>
                  </a:moveTo>
                  <a:lnTo>
                    <a:pt x="153279" y="153279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50">
              <a:extLst>
                <a:ext uri="{FF2B5EF4-FFF2-40B4-BE49-F238E27FC236}">
                  <a16:creationId xmlns:a16="http://schemas.microsoft.com/office/drawing/2014/main" id="{D5E8F707-27EE-0F4E-80B6-AAB9BE8C4446}"/>
                </a:ext>
              </a:extLst>
            </p:cNvPr>
            <p:cNvSpPr/>
            <p:nvPr/>
          </p:nvSpPr>
          <p:spPr>
            <a:xfrm>
              <a:off x="1961910" y="342345"/>
              <a:ext cx="96702" cy="96702"/>
            </a:xfrm>
            <a:custGeom>
              <a:avLst/>
              <a:gdLst>
                <a:gd name="connsiteX0" fmla="*/ 153279 w 153279"/>
                <a:gd name="connsiteY0" fmla="*/ 0 h 153279"/>
                <a:gd name="connsiteX1" fmla="*/ 0 w 153279"/>
                <a:gd name="connsiteY1" fmla="*/ 153279 h 15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279" h="153279">
                  <a:moveTo>
                    <a:pt x="153279" y="0"/>
                  </a:moveTo>
                  <a:lnTo>
                    <a:pt x="0" y="153279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AAEDBF-3054-6941-AFE6-A2AF56246DE0}"/>
                </a:ext>
              </a:extLst>
            </p:cNvPr>
            <p:cNvGrpSpPr/>
            <p:nvPr/>
          </p:nvGrpSpPr>
          <p:grpSpPr>
            <a:xfrm>
              <a:off x="1997661" y="405300"/>
              <a:ext cx="25200" cy="162000"/>
              <a:chOff x="3740514" y="4089104"/>
              <a:chExt cx="81386" cy="588430"/>
            </a:xfrm>
          </p:grpSpPr>
          <p:sp>
            <p:nvSpPr>
              <p:cNvPr id="18" name="Freeform: Shape 54">
                <a:extLst>
                  <a:ext uri="{FF2B5EF4-FFF2-40B4-BE49-F238E27FC236}">
                    <a16:creationId xmlns:a16="http://schemas.microsoft.com/office/drawing/2014/main" id="{D8998455-6CA3-1147-A1F6-F459B2D7E0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0514" y="4089104"/>
                <a:ext cx="81386" cy="294215"/>
              </a:xfrm>
              <a:custGeom>
                <a:avLst/>
                <a:gdLst>
                  <a:gd name="connsiteX0" fmla="*/ 11371 w 23499"/>
                  <a:gd name="connsiteY0" fmla="*/ 84950 h 84949"/>
                  <a:gd name="connsiteX1" fmla="*/ 11371 w 23499"/>
                  <a:gd name="connsiteY1" fmla="*/ 1 h 84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9" h="84949">
                    <a:moveTo>
                      <a:pt x="11371" y="84950"/>
                    </a:moveTo>
                    <a:cubicBezTo>
                      <a:pt x="52825" y="38947"/>
                      <a:pt x="-28566" y="39938"/>
                      <a:pt x="11371" y="1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56">
                <a:extLst>
                  <a:ext uri="{FF2B5EF4-FFF2-40B4-BE49-F238E27FC236}">
                    <a16:creationId xmlns:a16="http://schemas.microsoft.com/office/drawing/2014/main" id="{5A533B3D-47C8-7345-9A98-647894C4C3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0514" y="4383319"/>
                <a:ext cx="81386" cy="294215"/>
              </a:xfrm>
              <a:custGeom>
                <a:avLst/>
                <a:gdLst>
                  <a:gd name="connsiteX0" fmla="*/ 11371 w 23499"/>
                  <a:gd name="connsiteY0" fmla="*/ 84950 h 84949"/>
                  <a:gd name="connsiteX1" fmla="*/ 11371 w 23499"/>
                  <a:gd name="connsiteY1" fmla="*/ 1 h 84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9" h="84949">
                    <a:moveTo>
                      <a:pt x="11371" y="84950"/>
                    </a:moveTo>
                    <a:cubicBezTo>
                      <a:pt x="52825" y="38947"/>
                      <a:pt x="-28566" y="39938"/>
                      <a:pt x="11371" y="1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0210AE-C2AC-9A45-9CF4-B178674A96A3}"/>
                </a:ext>
              </a:extLst>
            </p:cNvPr>
            <p:cNvSpPr/>
            <p:nvPr/>
          </p:nvSpPr>
          <p:spPr>
            <a:xfrm>
              <a:off x="1650443" y="288133"/>
              <a:ext cx="729940" cy="415534"/>
            </a:xfrm>
            <a:prstGeom prst="rect">
              <a:avLst/>
            </a:prstGeom>
            <a:noFill/>
            <a:ln w="12700" cap="sq"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Graphic 6">
              <a:extLst>
                <a:ext uri="{FF2B5EF4-FFF2-40B4-BE49-F238E27FC236}">
                  <a16:creationId xmlns:a16="http://schemas.microsoft.com/office/drawing/2014/main" id="{EA3C3B65-5BB5-6D46-8095-778F3C3650F9}"/>
                </a:ext>
              </a:extLst>
            </p:cNvPr>
            <p:cNvSpPr/>
            <p:nvPr/>
          </p:nvSpPr>
          <p:spPr>
            <a:xfrm>
              <a:off x="3009712" y="470734"/>
              <a:ext cx="419351" cy="216000"/>
            </a:xfrm>
            <a:custGeom>
              <a:avLst/>
              <a:gdLst>
                <a:gd name="connsiteX0" fmla="*/ 0 w 350393"/>
                <a:gd name="connsiteY0" fmla="*/ 231660 h 231660"/>
                <a:gd name="connsiteX1" fmla="*/ 239890 w 350393"/>
                <a:gd name="connsiteY1" fmla="*/ 231660 h 231660"/>
                <a:gd name="connsiteX2" fmla="*/ 350394 w 350393"/>
                <a:gd name="connsiteY2" fmla="*/ 115830 h 231660"/>
                <a:gd name="connsiteX3" fmla="*/ 239890 w 350393"/>
                <a:gd name="connsiteY3" fmla="*/ 0 h 231660"/>
                <a:gd name="connsiteX4" fmla="*/ 0 w 350393"/>
                <a:gd name="connsiteY4" fmla="*/ 0 h 23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93" h="231660">
                  <a:moveTo>
                    <a:pt x="0" y="231660"/>
                  </a:moveTo>
                  <a:lnTo>
                    <a:pt x="239890" y="231660"/>
                  </a:lnTo>
                  <a:lnTo>
                    <a:pt x="350394" y="115830"/>
                  </a:lnTo>
                  <a:lnTo>
                    <a:pt x="2398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CADC601-BCE6-E74F-BC60-647A59B9A66A}"/>
                </a:ext>
              </a:extLst>
            </p:cNvPr>
            <p:cNvGrpSpPr/>
            <p:nvPr/>
          </p:nvGrpSpPr>
          <p:grpSpPr>
            <a:xfrm>
              <a:off x="3466811" y="343043"/>
              <a:ext cx="216000" cy="216000"/>
              <a:chOff x="2995494" y="4418880"/>
              <a:chExt cx="216000" cy="2160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4ABB4B7-7E41-4742-9A55-755AF909D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494" y="4418880"/>
                <a:ext cx="216000" cy="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125DBBB-80CA-3B41-8F4B-5F7EC616F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3494" y="4418880"/>
                <a:ext cx="0" cy="21600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Freeform: Shape 63">
              <a:extLst>
                <a:ext uri="{FF2B5EF4-FFF2-40B4-BE49-F238E27FC236}">
                  <a16:creationId xmlns:a16="http://schemas.microsoft.com/office/drawing/2014/main" id="{B4F0C5B9-A60C-8341-9617-BBA3B715E286}"/>
                </a:ext>
              </a:extLst>
            </p:cNvPr>
            <p:cNvSpPr/>
            <p:nvPr/>
          </p:nvSpPr>
          <p:spPr>
            <a:xfrm>
              <a:off x="2455651" y="359804"/>
              <a:ext cx="216000" cy="216000"/>
            </a:xfrm>
            <a:custGeom>
              <a:avLst/>
              <a:gdLst>
                <a:gd name="connsiteX0" fmla="*/ 0 w 183365"/>
                <a:gd name="connsiteY0" fmla="*/ 247726 h 247726"/>
                <a:gd name="connsiteX1" fmla="*/ 0 w 183365"/>
                <a:gd name="connsiteY1" fmla="*/ 0 h 247726"/>
                <a:gd name="connsiteX2" fmla="*/ 183365 w 183365"/>
                <a:gd name="connsiteY2" fmla="*/ 0 h 24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365" h="247726">
                  <a:moveTo>
                    <a:pt x="0" y="247726"/>
                  </a:moveTo>
                  <a:lnTo>
                    <a:pt x="0" y="0"/>
                  </a:lnTo>
                  <a:lnTo>
                    <a:pt x="183365" y="0"/>
                  </a:ln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73">
              <a:extLst>
                <a:ext uri="{FF2B5EF4-FFF2-40B4-BE49-F238E27FC236}">
                  <a16:creationId xmlns:a16="http://schemas.microsoft.com/office/drawing/2014/main" id="{C9E72277-D432-954B-84DA-71453804A6C7}"/>
                </a:ext>
              </a:extLst>
            </p:cNvPr>
            <p:cNvSpPr/>
            <p:nvPr/>
          </p:nvSpPr>
          <p:spPr>
            <a:xfrm>
              <a:off x="2720873" y="460674"/>
              <a:ext cx="194161" cy="110121"/>
            </a:xfrm>
            <a:custGeom>
              <a:avLst/>
              <a:gdLst>
                <a:gd name="connsiteX0" fmla="*/ 0 w 274320"/>
                <a:gd name="connsiteY0" fmla="*/ 137160 h 274320"/>
                <a:gd name="connsiteX1" fmla="*/ 137160 w 274320"/>
                <a:gd name="connsiteY1" fmla="*/ 0 h 274320"/>
                <a:gd name="connsiteX2" fmla="*/ 274320 w 274320"/>
                <a:gd name="connsiteY2" fmla="*/ 137160 h 274320"/>
                <a:gd name="connsiteX3" fmla="*/ 137160 w 274320"/>
                <a:gd name="connsiteY3" fmla="*/ 274320 h 274320"/>
                <a:gd name="connsiteX4" fmla="*/ 0 w 274320"/>
                <a:gd name="connsiteY4" fmla="*/ 137160 h 274320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38963"/>
                <a:gd name="connsiteX1" fmla="*/ 137160 w 274320"/>
                <a:gd name="connsiteY1" fmla="*/ 0 h 138963"/>
                <a:gd name="connsiteX2" fmla="*/ 274320 w 274320"/>
                <a:gd name="connsiteY2" fmla="*/ 137160 h 138963"/>
                <a:gd name="connsiteX3" fmla="*/ 0 w 274320"/>
                <a:gd name="connsiteY3" fmla="*/ 137160 h 138963"/>
                <a:gd name="connsiteX0" fmla="*/ 0 w 274320"/>
                <a:gd name="connsiteY0" fmla="*/ 137160 h 137830"/>
                <a:gd name="connsiteX1" fmla="*/ 137160 w 274320"/>
                <a:gd name="connsiteY1" fmla="*/ 0 h 137830"/>
                <a:gd name="connsiteX2" fmla="*/ 274320 w 274320"/>
                <a:gd name="connsiteY2" fmla="*/ 137160 h 137830"/>
                <a:gd name="connsiteX3" fmla="*/ 0 w 274320"/>
                <a:gd name="connsiteY3" fmla="*/ 137160 h 13783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" h="137160">
                  <a:moveTo>
                    <a:pt x="0" y="137160"/>
                  </a:moveTo>
                  <a:cubicBezTo>
                    <a:pt x="0" y="61409"/>
                    <a:pt x="61409" y="0"/>
                    <a:pt x="137160" y="0"/>
                  </a:cubicBezTo>
                  <a:cubicBezTo>
                    <a:pt x="212911" y="0"/>
                    <a:pt x="274320" y="61409"/>
                    <a:pt x="274320" y="137160"/>
                  </a:cubicBezTo>
                  <a:cubicBezTo>
                    <a:pt x="-20954" y="137160"/>
                    <a:pt x="294323" y="136208"/>
                    <a:pt x="0" y="137160"/>
                  </a:cubicBez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CF4FDE-CD8F-5B46-B86E-251E7A70F5DC}"/>
              </a:ext>
            </a:extLst>
          </p:cNvPr>
          <p:cNvCxnSpPr>
            <a:cxnSpLocks/>
            <a:stCxn id="32" idx="0"/>
          </p:cNvCxnSpPr>
          <p:nvPr/>
        </p:nvCxnSpPr>
        <p:spPr>
          <a:xfrm>
            <a:off x="1315901" y="3103179"/>
            <a:ext cx="3604124" cy="0"/>
          </a:xfrm>
          <a:prstGeom prst="line">
            <a:avLst/>
          </a:prstGeom>
          <a:ln w="25400" cap="sq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Graphic 26">
            <a:extLst>
              <a:ext uri="{FF2B5EF4-FFF2-40B4-BE49-F238E27FC236}">
                <a16:creationId xmlns:a16="http://schemas.microsoft.com/office/drawing/2014/main" id="{01759217-3FB4-BB42-9F73-1DEAC76F65F8}"/>
              </a:ext>
            </a:extLst>
          </p:cNvPr>
          <p:cNvSpPr/>
          <p:nvPr/>
        </p:nvSpPr>
        <p:spPr>
          <a:xfrm>
            <a:off x="1762485" y="2897772"/>
            <a:ext cx="264160" cy="203200"/>
          </a:xfrm>
          <a:custGeom>
            <a:avLst/>
            <a:gdLst>
              <a:gd name="connsiteX0" fmla="*/ 0 w 264160"/>
              <a:gd name="connsiteY0" fmla="*/ 203200 h 203200"/>
              <a:gd name="connsiteX1" fmla="*/ 264160 w 264160"/>
              <a:gd name="connsiteY1" fmla="*/ 203200 h 203200"/>
              <a:gd name="connsiteX2" fmla="*/ 264160 w 264160"/>
              <a:gd name="connsiteY2" fmla="*/ 152400 h 203200"/>
              <a:gd name="connsiteX3" fmla="*/ 132080 w 264160"/>
              <a:gd name="connsiteY3" fmla="*/ 0 h 203200"/>
              <a:gd name="connsiteX4" fmla="*/ 0 w 264160"/>
              <a:gd name="connsiteY4" fmla="*/ 1524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" h="203200">
                <a:moveTo>
                  <a:pt x="0" y="203200"/>
                </a:moveTo>
                <a:lnTo>
                  <a:pt x="264160" y="203200"/>
                </a:lnTo>
                <a:lnTo>
                  <a:pt x="264160" y="152400"/>
                </a:lnTo>
                <a:cubicBezTo>
                  <a:pt x="264160" y="50800"/>
                  <a:pt x="203200" y="0"/>
                  <a:pt x="132080" y="0"/>
                </a:cubicBezTo>
                <a:cubicBezTo>
                  <a:pt x="60960" y="0"/>
                  <a:pt x="0" y="50800"/>
                  <a:pt x="0" y="152400"/>
                </a:cubicBezTo>
                <a:close/>
              </a:path>
            </a:pathLst>
          </a:custGeom>
          <a:noFill/>
          <a:ln w="3048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10">
            <a:extLst>
              <a:ext uri="{FF2B5EF4-FFF2-40B4-BE49-F238E27FC236}">
                <a16:creationId xmlns:a16="http://schemas.microsoft.com/office/drawing/2014/main" id="{68522672-B228-8941-BEAE-298023CFAA84}"/>
              </a:ext>
            </a:extLst>
          </p:cNvPr>
          <p:cNvGrpSpPr/>
          <p:nvPr/>
        </p:nvGrpSpPr>
        <p:grpSpPr>
          <a:xfrm>
            <a:off x="1331935" y="2686078"/>
            <a:ext cx="457200" cy="457200"/>
            <a:chOff x="1170968" y="1441938"/>
            <a:chExt cx="457200" cy="457200"/>
          </a:xfrm>
        </p:grpSpPr>
        <p:sp>
          <p:nvSpPr>
            <p:cNvPr id="30" name="Freeform: Shape 88">
              <a:extLst>
                <a:ext uri="{FF2B5EF4-FFF2-40B4-BE49-F238E27FC236}">
                  <a16:creationId xmlns:a16="http://schemas.microsoft.com/office/drawing/2014/main" id="{55749CB1-2E08-4C42-A5A1-A2FD22014AD8}"/>
                </a:ext>
              </a:extLst>
            </p:cNvPr>
            <p:cNvSpPr/>
            <p:nvPr/>
          </p:nvSpPr>
          <p:spPr>
            <a:xfrm>
              <a:off x="1465609" y="1495241"/>
              <a:ext cx="86360" cy="150706"/>
            </a:xfrm>
            <a:custGeom>
              <a:avLst/>
              <a:gdLst>
                <a:gd name="connsiteX0" fmla="*/ 0 w 86360"/>
                <a:gd name="connsiteY0" fmla="*/ 0 h 150706"/>
                <a:gd name="connsiteX1" fmla="*/ 86360 w 86360"/>
                <a:gd name="connsiteY1" fmla="*/ 76200 h 150706"/>
                <a:gd name="connsiteX2" fmla="*/ 0 w 86360"/>
                <a:gd name="connsiteY2" fmla="*/ 150706 h 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60" h="150706">
                  <a:moveTo>
                    <a:pt x="0" y="0"/>
                  </a:moveTo>
                  <a:lnTo>
                    <a:pt x="86360" y="76200"/>
                  </a:lnTo>
                  <a:lnTo>
                    <a:pt x="0" y="150706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89">
              <a:extLst>
                <a:ext uri="{FF2B5EF4-FFF2-40B4-BE49-F238E27FC236}">
                  <a16:creationId xmlns:a16="http://schemas.microsoft.com/office/drawing/2014/main" id="{C6DE6B5A-4586-A74E-B790-37D5C7720B79}"/>
                </a:ext>
              </a:extLst>
            </p:cNvPr>
            <p:cNvSpPr/>
            <p:nvPr/>
          </p:nvSpPr>
          <p:spPr>
            <a:xfrm>
              <a:off x="1247169" y="1571441"/>
              <a:ext cx="294639" cy="274319"/>
            </a:xfrm>
            <a:custGeom>
              <a:avLst/>
              <a:gdLst>
                <a:gd name="connsiteX0" fmla="*/ 0 w 294639"/>
                <a:gd name="connsiteY0" fmla="*/ 274320 h 274319"/>
                <a:gd name="connsiteX1" fmla="*/ 0 w 294639"/>
                <a:gd name="connsiteY1" fmla="*/ 0 h 274319"/>
                <a:gd name="connsiteX2" fmla="*/ 294640 w 294639"/>
                <a:gd name="connsiteY2" fmla="*/ 0 h 27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639" h="274319">
                  <a:moveTo>
                    <a:pt x="0" y="274320"/>
                  </a:moveTo>
                  <a:lnTo>
                    <a:pt x="0" y="0"/>
                  </a:lnTo>
                  <a:lnTo>
                    <a:pt x="29464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Graphic 18">
            <a:extLst>
              <a:ext uri="{FF2B5EF4-FFF2-40B4-BE49-F238E27FC236}">
                <a16:creationId xmlns:a16="http://schemas.microsoft.com/office/drawing/2014/main" id="{3996557A-C211-CD4A-9309-C5F78C4F7688}"/>
              </a:ext>
            </a:extLst>
          </p:cNvPr>
          <p:cNvSpPr/>
          <p:nvPr/>
        </p:nvSpPr>
        <p:spPr>
          <a:xfrm>
            <a:off x="1051830" y="3103549"/>
            <a:ext cx="265070" cy="157957"/>
          </a:xfrm>
          <a:custGeom>
            <a:avLst/>
            <a:gdLst>
              <a:gd name="connsiteX0" fmla="*/ 264071 w 265070"/>
              <a:gd name="connsiteY0" fmla="*/ -370 h 157957"/>
              <a:gd name="connsiteX1" fmla="*/ 31681 w 265070"/>
              <a:gd name="connsiteY1" fmla="*/ 48652 h 157957"/>
              <a:gd name="connsiteX2" fmla="*/ 264975 w 265070"/>
              <a:gd name="connsiteY2" fmla="*/ 121276 h 157957"/>
              <a:gd name="connsiteX3" fmla="*/ -95 w 265070"/>
              <a:gd name="connsiteY3" fmla="*/ 157588 h 15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070" h="157957">
                <a:moveTo>
                  <a:pt x="264071" y="-370"/>
                </a:moveTo>
                <a:cubicBezTo>
                  <a:pt x="264071" y="-370"/>
                  <a:pt x="32585" y="18691"/>
                  <a:pt x="31681" y="48652"/>
                </a:cubicBezTo>
                <a:cubicBezTo>
                  <a:pt x="30767" y="78604"/>
                  <a:pt x="264975" y="85868"/>
                  <a:pt x="264975" y="121276"/>
                </a:cubicBezTo>
                <a:cubicBezTo>
                  <a:pt x="264975" y="156673"/>
                  <a:pt x="-95" y="157588"/>
                  <a:pt x="-95" y="157588"/>
                </a:cubicBez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33">
            <a:extLst>
              <a:ext uri="{FF2B5EF4-FFF2-40B4-BE49-F238E27FC236}">
                <a16:creationId xmlns:a16="http://schemas.microsoft.com/office/drawing/2014/main" id="{AE22594F-01AF-764F-92A4-42FBD90F1B02}"/>
              </a:ext>
            </a:extLst>
          </p:cNvPr>
          <p:cNvSpPr/>
          <p:nvPr/>
        </p:nvSpPr>
        <p:spPr>
          <a:xfrm>
            <a:off x="2158513" y="2987718"/>
            <a:ext cx="350393" cy="231660"/>
          </a:xfrm>
          <a:custGeom>
            <a:avLst/>
            <a:gdLst>
              <a:gd name="connsiteX0" fmla="*/ 0 w 350393"/>
              <a:gd name="connsiteY0" fmla="*/ 231660 h 231660"/>
              <a:gd name="connsiteX1" fmla="*/ 239890 w 350393"/>
              <a:gd name="connsiteY1" fmla="*/ 231660 h 231660"/>
              <a:gd name="connsiteX2" fmla="*/ 350394 w 350393"/>
              <a:gd name="connsiteY2" fmla="*/ 115830 h 231660"/>
              <a:gd name="connsiteX3" fmla="*/ 239890 w 350393"/>
              <a:gd name="connsiteY3" fmla="*/ 0 h 231660"/>
              <a:gd name="connsiteX4" fmla="*/ 0 w 350393"/>
              <a:gd name="connsiteY4" fmla="*/ 0 h 23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393" h="231660">
                <a:moveTo>
                  <a:pt x="0" y="231660"/>
                </a:moveTo>
                <a:lnTo>
                  <a:pt x="239890" y="231660"/>
                </a:lnTo>
                <a:lnTo>
                  <a:pt x="350394" y="115830"/>
                </a:lnTo>
                <a:lnTo>
                  <a:pt x="2398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0434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aphic 36">
            <a:extLst>
              <a:ext uri="{FF2B5EF4-FFF2-40B4-BE49-F238E27FC236}">
                <a16:creationId xmlns:a16="http://schemas.microsoft.com/office/drawing/2014/main" id="{DB19D53F-EC04-E64B-A509-2D81DC0E2E9C}"/>
              </a:ext>
            </a:extLst>
          </p:cNvPr>
          <p:cNvGrpSpPr/>
          <p:nvPr/>
        </p:nvGrpSpPr>
        <p:grpSpPr>
          <a:xfrm>
            <a:off x="2489754" y="2847022"/>
            <a:ext cx="459666" cy="281392"/>
            <a:chOff x="2337992" y="1583545"/>
            <a:chExt cx="459666" cy="281392"/>
          </a:xfrm>
        </p:grpSpPr>
        <p:sp>
          <p:nvSpPr>
            <p:cNvPr id="35" name="Freeform: Shape 93">
              <a:extLst>
                <a:ext uri="{FF2B5EF4-FFF2-40B4-BE49-F238E27FC236}">
                  <a16:creationId xmlns:a16="http://schemas.microsoft.com/office/drawing/2014/main" id="{19A2789F-0D0C-5B44-ADFF-E867D01B5E20}"/>
                </a:ext>
              </a:extLst>
            </p:cNvPr>
            <p:cNvSpPr/>
            <p:nvPr/>
          </p:nvSpPr>
          <p:spPr>
            <a:xfrm>
              <a:off x="2567354" y="1593705"/>
              <a:ext cx="10160" cy="243839"/>
            </a:xfrm>
            <a:custGeom>
              <a:avLst/>
              <a:gdLst>
                <a:gd name="connsiteX0" fmla="*/ 0 w 10160"/>
                <a:gd name="connsiteY0" fmla="*/ 243840 h 243839"/>
                <a:gd name="connsiteX1" fmla="*/ 0 w 10160"/>
                <a:gd name="connsiteY1" fmla="*/ 0 h 2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" h="243839">
                  <a:moveTo>
                    <a:pt x="0" y="243840"/>
                  </a:moveTo>
                  <a:lnTo>
                    <a:pt x="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94">
              <a:extLst>
                <a:ext uri="{FF2B5EF4-FFF2-40B4-BE49-F238E27FC236}">
                  <a16:creationId xmlns:a16="http://schemas.microsoft.com/office/drawing/2014/main" id="{1348842F-ACF0-2544-AE6B-50A4A50B9D2F}"/>
                </a:ext>
              </a:extLst>
            </p:cNvPr>
            <p:cNvSpPr/>
            <p:nvPr/>
          </p:nvSpPr>
          <p:spPr>
            <a:xfrm>
              <a:off x="2414954" y="1583545"/>
              <a:ext cx="304800" cy="10160"/>
            </a:xfrm>
            <a:custGeom>
              <a:avLst/>
              <a:gdLst>
                <a:gd name="connsiteX0" fmla="*/ 0 w 304800"/>
                <a:gd name="connsiteY0" fmla="*/ 0 h 10160"/>
                <a:gd name="connsiteX1" fmla="*/ 304800 w 30480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016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95">
              <a:extLst>
                <a:ext uri="{FF2B5EF4-FFF2-40B4-BE49-F238E27FC236}">
                  <a16:creationId xmlns:a16="http://schemas.microsoft.com/office/drawing/2014/main" id="{C9B4754B-C4B4-8841-B9A4-76AFD440C95B}"/>
                </a:ext>
              </a:extLst>
            </p:cNvPr>
            <p:cNvSpPr/>
            <p:nvPr/>
          </p:nvSpPr>
          <p:spPr>
            <a:xfrm>
              <a:off x="2337992" y="1854777"/>
              <a:ext cx="459666" cy="10160"/>
            </a:xfrm>
            <a:custGeom>
              <a:avLst/>
              <a:gdLst>
                <a:gd name="connsiteX0" fmla="*/ 0 w 459666"/>
                <a:gd name="connsiteY0" fmla="*/ 0 h 10160"/>
                <a:gd name="connsiteX1" fmla="*/ 459667 w 459666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666" h="10160">
                  <a:moveTo>
                    <a:pt x="0" y="0"/>
                  </a:moveTo>
                  <a:cubicBezTo>
                    <a:pt x="459667" y="0"/>
                    <a:pt x="459667" y="0"/>
                    <a:pt x="459667" y="0"/>
                  </a:cubicBezTo>
                </a:path>
              </a:pathLst>
            </a:custGeom>
            <a:noFill/>
            <a:ln w="5080" cap="rnd">
              <a:solidFill>
                <a:srgbClr val="999999">
                  <a:alpha val="50000"/>
                </a:srgbClr>
              </a:solidFill>
              <a:custDash>
                <a:ds d="75000" sp="375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0C2692-CC0B-2D47-B010-B0ABD5367F02}"/>
              </a:ext>
            </a:extLst>
          </p:cNvPr>
          <p:cNvGrpSpPr/>
          <p:nvPr/>
        </p:nvGrpSpPr>
        <p:grpSpPr>
          <a:xfrm>
            <a:off x="2917720" y="3018685"/>
            <a:ext cx="169725" cy="169725"/>
            <a:chOff x="3540943" y="4902079"/>
            <a:chExt cx="147594" cy="1475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509BA28-9C57-4E4F-9488-69468E012AFF}"/>
                </a:ext>
              </a:extLst>
            </p:cNvPr>
            <p:cNvSpPr/>
            <p:nvPr/>
          </p:nvSpPr>
          <p:spPr>
            <a:xfrm>
              <a:off x="3540943" y="4902079"/>
              <a:ext cx="147594" cy="147594"/>
            </a:xfrm>
            <a:prstGeom prst="ellipse">
              <a:avLst/>
            </a:pr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75856A-B494-1F49-9A86-364562CE6924}"/>
                </a:ext>
              </a:extLst>
            </p:cNvPr>
            <p:cNvCxnSpPr>
              <a:cxnSpLocks/>
              <a:stCxn id="39" idx="1"/>
              <a:endCxn id="39" idx="5"/>
            </p:cNvCxnSpPr>
            <p:nvPr/>
          </p:nvCxnSpPr>
          <p:spPr>
            <a:xfrm>
              <a:off x="3562558" y="4923694"/>
              <a:ext cx="104364" cy="104364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F1EC6D-C2AF-8B4C-8F58-2BE3069B7945}"/>
                </a:ext>
              </a:extLst>
            </p:cNvPr>
            <p:cNvCxnSpPr>
              <a:cxnSpLocks/>
              <a:stCxn id="39" idx="3"/>
              <a:endCxn id="39" idx="7"/>
            </p:cNvCxnSpPr>
            <p:nvPr/>
          </p:nvCxnSpPr>
          <p:spPr>
            <a:xfrm flipV="1">
              <a:off x="3562558" y="4923694"/>
              <a:ext cx="104364" cy="104364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aphic 52">
            <a:extLst>
              <a:ext uri="{FF2B5EF4-FFF2-40B4-BE49-F238E27FC236}">
                <a16:creationId xmlns:a16="http://schemas.microsoft.com/office/drawing/2014/main" id="{8B3F1F05-126C-9040-9F22-9CB16A87742B}"/>
              </a:ext>
            </a:extLst>
          </p:cNvPr>
          <p:cNvGrpSpPr/>
          <p:nvPr/>
        </p:nvGrpSpPr>
        <p:grpSpPr>
          <a:xfrm>
            <a:off x="3005161" y="2697210"/>
            <a:ext cx="457200" cy="457200"/>
            <a:chOff x="2893429" y="1444630"/>
            <a:chExt cx="457200" cy="457200"/>
          </a:xfrm>
        </p:grpSpPr>
        <p:sp>
          <p:nvSpPr>
            <p:cNvPr id="43" name="Freeform: Shape 101">
              <a:extLst>
                <a:ext uri="{FF2B5EF4-FFF2-40B4-BE49-F238E27FC236}">
                  <a16:creationId xmlns:a16="http://schemas.microsoft.com/office/drawing/2014/main" id="{C699E7B3-314F-EB47-BB13-6D26490BC67D}"/>
                </a:ext>
              </a:extLst>
            </p:cNvPr>
            <p:cNvSpPr/>
            <p:nvPr/>
          </p:nvSpPr>
          <p:spPr>
            <a:xfrm>
              <a:off x="3040749" y="1500478"/>
              <a:ext cx="162560" cy="162560"/>
            </a:xfrm>
            <a:custGeom>
              <a:avLst/>
              <a:gdLst>
                <a:gd name="connsiteX0" fmla="*/ 0 w 162560"/>
                <a:gd name="connsiteY0" fmla="*/ 0 h 162560"/>
                <a:gd name="connsiteX1" fmla="*/ 162560 w 162560"/>
                <a:gd name="connsiteY1" fmla="*/ 162560 h 16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560" h="162560">
                  <a:moveTo>
                    <a:pt x="0" y="0"/>
                  </a:moveTo>
                  <a:lnTo>
                    <a:pt x="162560" y="16256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102">
              <a:extLst>
                <a:ext uri="{FF2B5EF4-FFF2-40B4-BE49-F238E27FC236}">
                  <a16:creationId xmlns:a16="http://schemas.microsoft.com/office/drawing/2014/main" id="{AF7B3740-E843-F349-8415-FCDB3A618A94}"/>
                </a:ext>
              </a:extLst>
            </p:cNvPr>
            <p:cNvSpPr/>
            <p:nvPr/>
          </p:nvSpPr>
          <p:spPr>
            <a:xfrm>
              <a:off x="3040749" y="1500478"/>
              <a:ext cx="162560" cy="162560"/>
            </a:xfrm>
            <a:custGeom>
              <a:avLst/>
              <a:gdLst>
                <a:gd name="connsiteX0" fmla="*/ 162560 w 162560"/>
                <a:gd name="connsiteY0" fmla="*/ 0 h 162560"/>
                <a:gd name="connsiteX1" fmla="*/ 0 w 162560"/>
                <a:gd name="connsiteY1" fmla="*/ 162560 h 16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560" h="162560">
                  <a:moveTo>
                    <a:pt x="162560" y="0"/>
                  </a:moveTo>
                  <a:lnTo>
                    <a:pt x="0" y="16256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Graphic 52">
              <a:extLst>
                <a:ext uri="{FF2B5EF4-FFF2-40B4-BE49-F238E27FC236}">
                  <a16:creationId xmlns:a16="http://schemas.microsoft.com/office/drawing/2014/main" id="{2A893760-9658-D84F-B263-DE512E4DD6D5}"/>
                </a:ext>
              </a:extLst>
            </p:cNvPr>
            <p:cNvGrpSpPr/>
            <p:nvPr/>
          </p:nvGrpSpPr>
          <p:grpSpPr>
            <a:xfrm>
              <a:off x="3111539" y="1578563"/>
              <a:ext cx="26534" cy="269830"/>
              <a:chOff x="3111539" y="1578563"/>
              <a:chExt cx="26534" cy="269830"/>
            </a:xfrm>
            <a:noFill/>
          </p:grpSpPr>
          <p:sp>
            <p:nvSpPr>
              <p:cNvPr id="46" name="Freeform: Shape 104">
                <a:extLst>
                  <a:ext uri="{FF2B5EF4-FFF2-40B4-BE49-F238E27FC236}">
                    <a16:creationId xmlns:a16="http://schemas.microsoft.com/office/drawing/2014/main" id="{39D9C19F-FACB-5544-A3C9-5295EB365365}"/>
                  </a:ext>
                </a:extLst>
              </p:cNvPr>
              <p:cNvSpPr/>
              <p:nvPr/>
            </p:nvSpPr>
            <p:spPr>
              <a:xfrm>
                <a:off x="3111539" y="1668764"/>
                <a:ext cx="24922" cy="90093"/>
              </a:xfrm>
              <a:custGeom>
                <a:avLst/>
                <a:gdLst>
                  <a:gd name="connsiteX0" fmla="*/ 12059 w 24922"/>
                  <a:gd name="connsiteY0" fmla="*/ 90094 h 90093"/>
                  <a:gd name="connsiteX1" fmla="*/ 12059 w 24922"/>
                  <a:gd name="connsiteY1" fmla="*/ 1 h 9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3">
                    <a:moveTo>
                      <a:pt x="12059" y="90094"/>
                    </a:moveTo>
                    <a:cubicBezTo>
                      <a:pt x="56024" y="41305"/>
                      <a:pt x="-30296" y="42357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105">
                <a:extLst>
                  <a:ext uri="{FF2B5EF4-FFF2-40B4-BE49-F238E27FC236}">
                    <a16:creationId xmlns:a16="http://schemas.microsoft.com/office/drawing/2014/main" id="{D34D84D6-CC1F-004E-942E-EFE8F4BB7420}"/>
                  </a:ext>
                </a:extLst>
              </p:cNvPr>
              <p:cNvSpPr/>
              <p:nvPr/>
            </p:nvSpPr>
            <p:spPr>
              <a:xfrm>
                <a:off x="3112075" y="1758300"/>
                <a:ext cx="24922" cy="90092"/>
              </a:xfrm>
              <a:custGeom>
                <a:avLst/>
                <a:gdLst>
                  <a:gd name="connsiteX0" fmla="*/ 12059 w 24922"/>
                  <a:gd name="connsiteY0" fmla="*/ 90093 h 90092"/>
                  <a:gd name="connsiteX1" fmla="*/ 12059 w 24922"/>
                  <a:gd name="connsiteY1" fmla="*/ 1 h 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2">
                    <a:moveTo>
                      <a:pt x="12059" y="90093"/>
                    </a:moveTo>
                    <a:cubicBezTo>
                      <a:pt x="56023" y="41305"/>
                      <a:pt x="-30296" y="42356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106">
                <a:extLst>
                  <a:ext uri="{FF2B5EF4-FFF2-40B4-BE49-F238E27FC236}">
                    <a16:creationId xmlns:a16="http://schemas.microsoft.com/office/drawing/2014/main" id="{7C8A987A-0129-054D-A860-F1AB3688E475}"/>
                  </a:ext>
                </a:extLst>
              </p:cNvPr>
              <p:cNvSpPr/>
              <p:nvPr/>
            </p:nvSpPr>
            <p:spPr>
              <a:xfrm>
                <a:off x="3111539" y="1668764"/>
                <a:ext cx="24922" cy="90093"/>
              </a:xfrm>
              <a:custGeom>
                <a:avLst/>
                <a:gdLst>
                  <a:gd name="connsiteX0" fmla="*/ 12059 w 24922"/>
                  <a:gd name="connsiteY0" fmla="*/ 90094 h 90093"/>
                  <a:gd name="connsiteX1" fmla="*/ 12059 w 24922"/>
                  <a:gd name="connsiteY1" fmla="*/ 1 h 9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3">
                    <a:moveTo>
                      <a:pt x="12059" y="90094"/>
                    </a:moveTo>
                    <a:cubicBezTo>
                      <a:pt x="56024" y="41305"/>
                      <a:pt x="-30296" y="42357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107">
                <a:extLst>
                  <a:ext uri="{FF2B5EF4-FFF2-40B4-BE49-F238E27FC236}">
                    <a16:creationId xmlns:a16="http://schemas.microsoft.com/office/drawing/2014/main" id="{F9D16C7A-8A72-B643-A1FF-996C88FAF80F}"/>
                  </a:ext>
                </a:extLst>
              </p:cNvPr>
              <p:cNvSpPr/>
              <p:nvPr/>
            </p:nvSpPr>
            <p:spPr>
              <a:xfrm>
                <a:off x="3113151" y="1578563"/>
                <a:ext cx="24922" cy="90092"/>
              </a:xfrm>
              <a:custGeom>
                <a:avLst/>
                <a:gdLst>
                  <a:gd name="connsiteX0" fmla="*/ 12059 w 24922"/>
                  <a:gd name="connsiteY0" fmla="*/ 90093 h 90092"/>
                  <a:gd name="connsiteX1" fmla="*/ 12059 w 24922"/>
                  <a:gd name="connsiteY1" fmla="*/ 1 h 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2">
                    <a:moveTo>
                      <a:pt x="12059" y="90093"/>
                    </a:moveTo>
                    <a:cubicBezTo>
                      <a:pt x="56024" y="41305"/>
                      <a:pt x="-30296" y="42356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0" name="Graphic 26">
            <a:extLst>
              <a:ext uri="{FF2B5EF4-FFF2-40B4-BE49-F238E27FC236}">
                <a16:creationId xmlns:a16="http://schemas.microsoft.com/office/drawing/2014/main" id="{D51C8317-BB2D-A34D-BF0A-7588D6230512}"/>
              </a:ext>
            </a:extLst>
          </p:cNvPr>
          <p:cNvSpPr/>
          <p:nvPr/>
        </p:nvSpPr>
        <p:spPr>
          <a:xfrm>
            <a:off x="3850618" y="2897772"/>
            <a:ext cx="264160" cy="203200"/>
          </a:xfrm>
          <a:custGeom>
            <a:avLst/>
            <a:gdLst>
              <a:gd name="connsiteX0" fmla="*/ 0 w 264160"/>
              <a:gd name="connsiteY0" fmla="*/ 203200 h 203200"/>
              <a:gd name="connsiteX1" fmla="*/ 264160 w 264160"/>
              <a:gd name="connsiteY1" fmla="*/ 203200 h 203200"/>
              <a:gd name="connsiteX2" fmla="*/ 264160 w 264160"/>
              <a:gd name="connsiteY2" fmla="*/ 152400 h 203200"/>
              <a:gd name="connsiteX3" fmla="*/ 132080 w 264160"/>
              <a:gd name="connsiteY3" fmla="*/ 0 h 203200"/>
              <a:gd name="connsiteX4" fmla="*/ 0 w 264160"/>
              <a:gd name="connsiteY4" fmla="*/ 1524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" h="203200">
                <a:moveTo>
                  <a:pt x="0" y="203200"/>
                </a:moveTo>
                <a:lnTo>
                  <a:pt x="264160" y="203200"/>
                </a:lnTo>
                <a:lnTo>
                  <a:pt x="264160" y="152400"/>
                </a:lnTo>
                <a:cubicBezTo>
                  <a:pt x="264160" y="50800"/>
                  <a:pt x="203200" y="0"/>
                  <a:pt x="132080" y="0"/>
                </a:cubicBezTo>
                <a:cubicBezTo>
                  <a:pt x="60960" y="0"/>
                  <a:pt x="0" y="50800"/>
                  <a:pt x="0" y="152400"/>
                </a:cubicBezTo>
                <a:close/>
              </a:path>
            </a:pathLst>
          </a:custGeom>
          <a:noFill/>
          <a:ln w="3048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1" name="Graphic 10">
            <a:extLst>
              <a:ext uri="{FF2B5EF4-FFF2-40B4-BE49-F238E27FC236}">
                <a16:creationId xmlns:a16="http://schemas.microsoft.com/office/drawing/2014/main" id="{F52FB1CE-BEBB-3046-9E90-250B403F7D27}"/>
              </a:ext>
            </a:extLst>
          </p:cNvPr>
          <p:cNvGrpSpPr/>
          <p:nvPr/>
        </p:nvGrpSpPr>
        <p:grpSpPr>
          <a:xfrm>
            <a:off x="3420068" y="2686078"/>
            <a:ext cx="457200" cy="457200"/>
            <a:chOff x="1170968" y="1441938"/>
            <a:chExt cx="457200" cy="457200"/>
          </a:xfrm>
        </p:grpSpPr>
        <p:sp>
          <p:nvSpPr>
            <p:cNvPr id="52" name="Freeform: Shape 110">
              <a:extLst>
                <a:ext uri="{FF2B5EF4-FFF2-40B4-BE49-F238E27FC236}">
                  <a16:creationId xmlns:a16="http://schemas.microsoft.com/office/drawing/2014/main" id="{AF4B1290-9493-2A45-A26D-2E18E81B3018}"/>
                </a:ext>
              </a:extLst>
            </p:cNvPr>
            <p:cNvSpPr/>
            <p:nvPr/>
          </p:nvSpPr>
          <p:spPr>
            <a:xfrm>
              <a:off x="1465609" y="1495241"/>
              <a:ext cx="86360" cy="150706"/>
            </a:xfrm>
            <a:custGeom>
              <a:avLst/>
              <a:gdLst>
                <a:gd name="connsiteX0" fmla="*/ 0 w 86360"/>
                <a:gd name="connsiteY0" fmla="*/ 0 h 150706"/>
                <a:gd name="connsiteX1" fmla="*/ 86360 w 86360"/>
                <a:gd name="connsiteY1" fmla="*/ 76200 h 150706"/>
                <a:gd name="connsiteX2" fmla="*/ 0 w 86360"/>
                <a:gd name="connsiteY2" fmla="*/ 150706 h 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60" h="150706">
                  <a:moveTo>
                    <a:pt x="0" y="0"/>
                  </a:moveTo>
                  <a:lnTo>
                    <a:pt x="86360" y="76200"/>
                  </a:lnTo>
                  <a:lnTo>
                    <a:pt x="0" y="150706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11">
              <a:extLst>
                <a:ext uri="{FF2B5EF4-FFF2-40B4-BE49-F238E27FC236}">
                  <a16:creationId xmlns:a16="http://schemas.microsoft.com/office/drawing/2014/main" id="{52163263-E517-3F43-8396-6FBF85ED5267}"/>
                </a:ext>
              </a:extLst>
            </p:cNvPr>
            <p:cNvSpPr/>
            <p:nvPr/>
          </p:nvSpPr>
          <p:spPr>
            <a:xfrm>
              <a:off x="1247169" y="1571441"/>
              <a:ext cx="294639" cy="274319"/>
            </a:xfrm>
            <a:custGeom>
              <a:avLst/>
              <a:gdLst>
                <a:gd name="connsiteX0" fmla="*/ 0 w 294639"/>
                <a:gd name="connsiteY0" fmla="*/ 274320 h 274319"/>
                <a:gd name="connsiteX1" fmla="*/ 0 w 294639"/>
                <a:gd name="connsiteY1" fmla="*/ 0 h 274319"/>
                <a:gd name="connsiteX2" fmla="*/ 294640 w 294639"/>
                <a:gd name="connsiteY2" fmla="*/ 0 h 27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639" h="274319">
                  <a:moveTo>
                    <a:pt x="0" y="274320"/>
                  </a:moveTo>
                  <a:lnTo>
                    <a:pt x="0" y="0"/>
                  </a:lnTo>
                  <a:lnTo>
                    <a:pt x="29464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Graphic 33">
            <a:extLst>
              <a:ext uri="{FF2B5EF4-FFF2-40B4-BE49-F238E27FC236}">
                <a16:creationId xmlns:a16="http://schemas.microsoft.com/office/drawing/2014/main" id="{88F65EA5-57A3-174D-98C4-2993F1691785}"/>
              </a:ext>
            </a:extLst>
          </p:cNvPr>
          <p:cNvSpPr/>
          <p:nvPr/>
        </p:nvSpPr>
        <p:spPr>
          <a:xfrm>
            <a:off x="4246646" y="2987718"/>
            <a:ext cx="350393" cy="231660"/>
          </a:xfrm>
          <a:custGeom>
            <a:avLst/>
            <a:gdLst>
              <a:gd name="connsiteX0" fmla="*/ 0 w 350393"/>
              <a:gd name="connsiteY0" fmla="*/ 231660 h 231660"/>
              <a:gd name="connsiteX1" fmla="*/ 239890 w 350393"/>
              <a:gd name="connsiteY1" fmla="*/ 231660 h 231660"/>
              <a:gd name="connsiteX2" fmla="*/ 350394 w 350393"/>
              <a:gd name="connsiteY2" fmla="*/ 115830 h 231660"/>
              <a:gd name="connsiteX3" fmla="*/ 239890 w 350393"/>
              <a:gd name="connsiteY3" fmla="*/ 0 h 231660"/>
              <a:gd name="connsiteX4" fmla="*/ 0 w 350393"/>
              <a:gd name="connsiteY4" fmla="*/ 0 h 23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393" h="231660">
                <a:moveTo>
                  <a:pt x="0" y="231660"/>
                </a:moveTo>
                <a:lnTo>
                  <a:pt x="239890" y="231660"/>
                </a:lnTo>
                <a:lnTo>
                  <a:pt x="350394" y="115830"/>
                </a:lnTo>
                <a:lnTo>
                  <a:pt x="2398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0434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5" name="Graphic 36">
            <a:extLst>
              <a:ext uri="{FF2B5EF4-FFF2-40B4-BE49-F238E27FC236}">
                <a16:creationId xmlns:a16="http://schemas.microsoft.com/office/drawing/2014/main" id="{4D0FE144-85EF-374F-8D95-577C52AA8E2E}"/>
              </a:ext>
            </a:extLst>
          </p:cNvPr>
          <p:cNvGrpSpPr/>
          <p:nvPr/>
        </p:nvGrpSpPr>
        <p:grpSpPr>
          <a:xfrm>
            <a:off x="4538263" y="2847022"/>
            <a:ext cx="459666" cy="281392"/>
            <a:chOff x="2337992" y="1583545"/>
            <a:chExt cx="459666" cy="281392"/>
          </a:xfrm>
        </p:grpSpPr>
        <p:sp>
          <p:nvSpPr>
            <p:cNvPr id="56" name="Freeform: Shape 114">
              <a:extLst>
                <a:ext uri="{FF2B5EF4-FFF2-40B4-BE49-F238E27FC236}">
                  <a16:creationId xmlns:a16="http://schemas.microsoft.com/office/drawing/2014/main" id="{03D6B13D-9876-1B4A-883A-1B6DFA7B13A6}"/>
                </a:ext>
              </a:extLst>
            </p:cNvPr>
            <p:cNvSpPr/>
            <p:nvPr/>
          </p:nvSpPr>
          <p:spPr>
            <a:xfrm>
              <a:off x="2567354" y="1593705"/>
              <a:ext cx="10160" cy="243839"/>
            </a:xfrm>
            <a:custGeom>
              <a:avLst/>
              <a:gdLst>
                <a:gd name="connsiteX0" fmla="*/ 0 w 10160"/>
                <a:gd name="connsiteY0" fmla="*/ 243840 h 243839"/>
                <a:gd name="connsiteX1" fmla="*/ 0 w 10160"/>
                <a:gd name="connsiteY1" fmla="*/ 0 h 2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" h="243839">
                  <a:moveTo>
                    <a:pt x="0" y="243840"/>
                  </a:moveTo>
                  <a:lnTo>
                    <a:pt x="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115">
              <a:extLst>
                <a:ext uri="{FF2B5EF4-FFF2-40B4-BE49-F238E27FC236}">
                  <a16:creationId xmlns:a16="http://schemas.microsoft.com/office/drawing/2014/main" id="{18C3A9D1-D9A4-634F-B5AC-CC7993423108}"/>
                </a:ext>
              </a:extLst>
            </p:cNvPr>
            <p:cNvSpPr/>
            <p:nvPr/>
          </p:nvSpPr>
          <p:spPr>
            <a:xfrm>
              <a:off x="2414954" y="1583545"/>
              <a:ext cx="304800" cy="10160"/>
            </a:xfrm>
            <a:custGeom>
              <a:avLst/>
              <a:gdLst>
                <a:gd name="connsiteX0" fmla="*/ 0 w 304800"/>
                <a:gd name="connsiteY0" fmla="*/ 0 h 10160"/>
                <a:gd name="connsiteX1" fmla="*/ 304800 w 30480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016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116">
              <a:extLst>
                <a:ext uri="{FF2B5EF4-FFF2-40B4-BE49-F238E27FC236}">
                  <a16:creationId xmlns:a16="http://schemas.microsoft.com/office/drawing/2014/main" id="{0F6156C1-0395-1C4C-A880-F6B0617262C3}"/>
                </a:ext>
              </a:extLst>
            </p:cNvPr>
            <p:cNvSpPr/>
            <p:nvPr/>
          </p:nvSpPr>
          <p:spPr>
            <a:xfrm>
              <a:off x="2337992" y="1854777"/>
              <a:ext cx="459666" cy="10160"/>
            </a:xfrm>
            <a:custGeom>
              <a:avLst/>
              <a:gdLst>
                <a:gd name="connsiteX0" fmla="*/ 0 w 459666"/>
                <a:gd name="connsiteY0" fmla="*/ 0 h 10160"/>
                <a:gd name="connsiteX1" fmla="*/ 459667 w 459666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666" h="10160">
                  <a:moveTo>
                    <a:pt x="0" y="0"/>
                  </a:moveTo>
                  <a:cubicBezTo>
                    <a:pt x="459667" y="0"/>
                    <a:pt x="459667" y="0"/>
                    <a:pt x="459667" y="0"/>
                  </a:cubicBezTo>
                </a:path>
              </a:pathLst>
            </a:custGeom>
            <a:noFill/>
            <a:ln w="5080" cap="rnd">
              <a:solidFill>
                <a:srgbClr val="999999">
                  <a:alpha val="50000"/>
                </a:srgbClr>
              </a:solidFill>
              <a:custDash>
                <a:ds d="75000" sp="375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9" name="Graphic 18">
            <a:extLst>
              <a:ext uri="{FF2B5EF4-FFF2-40B4-BE49-F238E27FC236}">
                <a16:creationId xmlns:a16="http://schemas.microsoft.com/office/drawing/2014/main" id="{99F041CD-FFED-8549-ABCC-B7C5E0EAE11A}"/>
              </a:ext>
            </a:extLst>
          </p:cNvPr>
          <p:cNvSpPr/>
          <p:nvPr/>
        </p:nvSpPr>
        <p:spPr>
          <a:xfrm flipH="1">
            <a:off x="4936514" y="3103549"/>
            <a:ext cx="265070" cy="157957"/>
          </a:xfrm>
          <a:custGeom>
            <a:avLst/>
            <a:gdLst>
              <a:gd name="connsiteX0" fmla="*/ 264071 w 265070"/>
              <a:gd name="connsiteY0" fmla="*/ -370 h 157957"/>
              <a:gd name="connsiteX1" fmla="*/ 31681 w 265070"/>
              <a:gd name="connsiteY1" fmla="*/ 48652 h 157957"/>
              <a:gd name="connsiteX2" fmla="*/ 264975 w 265070"/>
              <a:gd name="connsiteY2" fmla="*/ 121276 h 157957"/>
              <a:gd name="connsiteX3" fmla="*/ -95 w 265070"/>
              <a:gd name="connsiteY3" fmla="*/ 157588 h 15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070" h="157957">
                <a:moveTo>
                  <a:pt x="264071" y="-370"/>
                </a:moveTo>
                <a:cubicBezTo>
                  <a:pt x="264071" y="-370"/>
                  <a:pt x="32585" y="18691"/>
                  <a:pt x="31681" y="48652"/>
                </a:cubicBezTo>
                <a:cubicBezTo>
                  <a:pt x="30767" y="78604"/>
                  <a:pt x="264975" y="85868"/>
                  <a:pt x="264975" y="121276"/>
                </a:cubicBezTo>
                <a:cubicBezTo>
                  <a:pt x="264975" y="156673"/>
                  <a:pt x="-95" y="157588"/>
                  <a:pt x="-95" y="157588"/>
                </a:cubicBez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8B1655-AC04-7E43-B862-16EDB0286325}"/>
              </a:ext>
            </a:extLst>
          </p:cNvPr>
          <p:cNvSpPr/>
          <p:nvPr/>
        </p:nvSpPr>
        <p:spPr>
          <a:xfrm>
            <a:off x="2527092" y="2707851"/>
            <a:ext cx="848142" cy="553655"/>
          </a:xfrm>
          <a:prstGeom prst="rect">
            <a:avLst/>
          </a:prstGeom>
          <a:noFill/>
          <a:ln w="12700" cap="sq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914C760-0872-5248-B36D-20CEF131BA82}"/>
              </a:ext>
            </a:extLst>
          </p:cNvPr>
          <p:cNvCxnSpPr>
            <a:cxnSpLocks/>
          </p:cNvCxnSpPr>
          <p:nvPr/>
        </p:nvCxnSpPr>
        <p:spPr>
          <a:xfrm>
            <a:off x="4554752" y="3658461"/>
            <a:ext cx="381762" cy="0"/>
          </a:xfrm>
          <a:prstGeom prst="line">
            <a:avLst/>
          </a:prstGeom>
          <a:ln w="25400" cap="sq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aphic 36">
            <a:extLst>
              <a:ext uri="{FF2B5EF4-FFF2-40B4-BE49-F238E27FC236}">
                <a16:creationId xmlns:a16="http://schemas.microsoft.com/office/drawing/2014/main" id="{BBF633A7-87F1-8048-A899-21664E4D4A30}"/>
              </a:ext>
            </a:extLst>
          </p:cNvPr>
          <p:cNvGrpSpPr/>
          <p:nvPr/>
        </p:nvGrpSpPr>
        <p:grpSpPr>
          <a:xfrm>
            <a:off x="4554752" y="3402304"/>
            <a:ext cx="459666" cy="281392"/>
            <a:chOff x="2337992" y="1583545"/>
            <a:chExt cx="459666" cy="281392"/>
          </a:xfrm>
        </p:grpSpPr>
        <p:sp>
          <p:nvSpPr>
            <p:cNvPr id="63" name="Freeform: Shape 126">
              <a:extLst>
                <a:ext uri="{FF2B5EF4-FFF2-40B4-BE49-F238E27FC236}">
                  <a16:creationId xmlns:a16="http://schemas.microsoft.com/office/drawing/2014/main" id="{89D9985D-99C5-B54B-A61B-6C3138F68948}"/>
                </a:ext>
              </a:extLst>
            </p:cNvPr>
            <p:cNvSpPr/>
            <p:nvPr/>
          </p:nvSpPr>
          <p:spPr>
            <a:xfrm>
              <a:off x="2567354" y="1593705"/>
              <a:ext cx="10160" cy="243839"/>
            </a:xfrm>
            <a:custGeom>
              <a:avLst/>
              <a:gdLst>
                <a:gd name="connsiteX0" fmla="*/ 0 w 10160"/>
                <a:gd name="connsiteY0" fmla="*/ 243840 h 243839"/>
                <a:gd name="connsiteX1" fmla="*/ 0 w 10160"/>
                <a:gd name="connsiteY1" fmla="*/ 0 h 2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" h="243839">
                  <a:moveTo>
                    <a:pt x="0" y="243840"/>
                  </a:moveTo>
                  <a:lnTo>
                    <a:pt x="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127">
              <a:extLst>
                <a:ext uri="{FF2B5EF4-FFF2-40B4-BE49-F238E27FC236}">
                  <a16:creationId xmlns:a16="http://schemas.microsoft.com/office/drawing/2014/main" id="{A41F61C1-78A2-CC41-8FAF-4050A078474D}"/>
                </a:ext>
              </a:extLst>
            </p:cNvPr>
            <p:cNvSpPr/>
            <p:nvPr/>
          </p:nvSpPr>
          <p:spPr>
            <a:xfrm>
              <a:off x="2414954" y="1583545"/>
              <a:ext cx="304800" cy="10160"/>
            </a:xfrm>
            <a:custGeom>
              <a:avLst/>
              <a:gdLst>
                <a:gd name="connsiteX0" fmla="*/ 0 w 304800"/>
                <a:gd name="connsiteY0" fmla="*/ 0 h 10160"/>
                <a:gd name="connsiteX1" fmla="*/ 304800 w 30480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016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128">
              <a:extLst>
                <a:ext uri="{FF2B5EF4-FFF2-40B4-BE49-F238E27FC236}">
                  <a16:creationId xmlns:a16="http://schemas.microsoft.com/office/drawing/2014/main" id="{51DC9906-74B8-5544-8D0E-5714E45B98B8}"/>
                </a:ext>
              </a:extLst>
            </p:cNvPr>
            <p:cNvSpPr/>
            <p:nvPr/>
          </p:nvSpPr>
          <p:spPr>
            <a:xfrm>
              <a:off x="2337992" y="1854777"/>
              <a:ext cx="459666" cy="10160"/>
            </a:xfrm>
            <a:custGeom>
              <a:avLst/>
              <a:gdLst>
                <a:gd name="connsiteX0" fmla="*/ 0 w 459666"/>
                <a:gd name="connsiteY0" fmla="*/ 0 h 10160"/>
                <a:gd name="connsiteX1" fmla="*/ 459667 w 459666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666" h="10160">
                  <a:moveTo>
                    <a:pt x="0" y="0"/>
                  </a:moveTo>
                  <a:cubicBezTo>
                    <a:pt x="459667" y="0"/>
                    <a:pt x="459667" y="0"/>
                    <a:pt x="459667" y="0"/>
                  </a:cubicBezTo>
                </a:path>
              </a:pathLst>
            </a:custGeom>
            <a:noFill/>
            <a:ln w="5080" cap="rnd">
              <a:solidFill>
                <a:srgbClr val="999999">
                  <a:alpha val="50000"/>
                </a:srgbClr>
              </a:solidFill>
              <a:custDash>
                <a:ds d="75000" sp="375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Graphic 18">
            <a:extLst>
              <a:ext uri="{FF2B5EF4-FFF2-40B4-BE49-F238E27FC236}">
                <a16:creationId xmlns:a16="http://schemas.microsoft.com/office/drawing/2014/main" id="{A2F16F5C-1673-F546-B153-2B99E56929CF}"/>
              </a:ext>
            </a:extLst>
          </p:cNvPr>
          <p:cNvSpPr/>
          <p:nvPr/>
        </p:nvSpPr>
        <p:spPr>
          <a:xfrm rot="10800000" flipH="1">
            <a:off x="4953003" y="3658831"/>
            <a:ext cx="265070" cy="157957"/>
          </a:xfrm>
          <a:custGeom>
            <a:avLst/>
            <a:gdLst>
              <a:gd name="connsiteX0" fmla="*/ 264071 w 265070"/>
              <a:gd name="connsiteY0" fmla="*/ -370 h 157957"/>
              <a:gd name="connsiteX1" fmla="*/ 31681 w 265070"/>
              <a:gd name="connsiteY1" fmla="*/ 48652 h 157957"/>
              <a:gd name="connsiteX2" fmla="*/ 264975 w 265070"/>
              <a:gd name="connsiteY2" fmla="*/ 121276 h 157957"/>
              <a:gd name="connsiteX3" fmla="*/ -95 w 265070"/>
              <a:gd name="connsiteY3" fmla="*/ 157588 h 15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070" h="157957">
                <a:moveTo>
                  <a:pt x="264071" y="-370"/>
                </a:moveTo>
                <a:cubicBezTo>
                  <a:pt x="264071" y="-370"/>
                  <a:pt x="32585" y="18691"/>
                  <a:pt x="31681" y="48652"/>
                </a:cubicBezTo>
                <a:cubicBezTo>
                  <a:pt x="30767" y="78604"/>
                  <a:pt x="264975" y="85868"/>
                  <a:pt x="264975" y="121276"/>
                </a:cubicBezTo>
                <a:cubicBezTo>
                  <a:pt x="264975" y="156673"/>
                  <a:pt x="-95" y="157588"/>
                  <a:pt x="-95" y="157588"/>
                </a:cubicBez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B774A6-4AAF-A945-896D-F781648D530C}"/>
              </a:ext>
            </a:extLst>
          </p:cNvPr>
          <p:cNvSpPr txBox="1"/>
          <p:nvPr/>
        </p:nvSpPr>
        <p:spPr>
          <a:xfrm>
            <a:off x="3756639" y="3465375"/>
            <a:ext cx="716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Rotated:</a:t>
            </a:r>
          </a:p>
        </p:txBody>
      </p:sp>
    </p:spTree>
    <p:extLst>
      <p:ext uri="{BB962C8B-B14F-4D97-AF65-F5344CB8AC3E}">
        <p14:creationId xmlns:p14="http://schemas.microsoft.com/office/powerpoint/2010/main" val="167577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3708972" y="2958754"/>
            <a:ext cx="2527441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3996647" y="2783684"/>
            <a:ext cx="1741551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3A60-6596-CF41-8075-6FA9709AE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856" y="2465041"/>
            <a:ext cx="548640" cy="548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D5F5B-DE26-1240-987C-733277D3D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233" y="2457298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7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6B75D52-90C0-2543-8C23-8E6CB6D25EDC}"/>
              </a:ext>
            </a:extLst>
          </p:cNvPr>
          <p:cNvSpPr/>
          <p:nvPr/>
        </p:nvSpPr>
        <p:spPr>
          <a:xfrm>
            <a:off x="2955792" y="3116352"/>
            <a:ext cx="731520" cy="274320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050B21-2A65-4544-BB1C-FAE9FB09E670}"/>
              </a:ext>
            </a:extLst>
          </p:cNvPr>
          <p:cNvSpPr/>
          <p:nvPr/>
        </p:nvSpPr>
        <p:spPr>
          <a:xfrm>
            <a:off x="4180393" y="3170930"/>
            <a:ext cx="173619" cy="17361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5E5F13-2142-054E-949C-865B6CAAAEB6}"/>
              </a:ext>
            </a:extLst>
          </p:cNvPr>
          <p:cNvCxnSpPr>
            <a:cxnSpLocks/>
          </p:cNvCxnSpPr>
          <p:nvPr/>
        </p:nvCxnSpPr>
        <p:spPr>
          <a:xfrm>
            <a:off x="5814355" y="3593405"/>
            <a:ext cx="1028217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7" name="Bent Arrow 16">
            <a:extLst>
              <a:ext uri="{FF2B5EF4-FFF2-40B4-BE49-F238E27FC236}">
                <a16:creationId xmlns:a16="http://schemas.microsoft.com/office/drawing/2014/main" id="{4D923FC1-2AC2-4842-BC63-B557752C5906}"/>
              </a:ext>
            </a:extLst>
          </p:cNvPr>
          <p:cNvSpPr/>
          <p:nvPr/>
        </p:nvSpPr>
        <p:spPr>
          <a:xfrm>
            <a:off x="6068998" y="2922073"/>
            <a:ext cx="544011" cy="671332"/>
          </a:xfrm>
          <a:prstGeom prst="ben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A60F69-1A8F-D645-9832-8C3DE86D2C15}"/>
              </a:ext>
            </a:extLst>
          </p:cNvPr>
          <p:cNvSpPr txBox="1"/>
          <p:nvPr/>
        </p:nvSpPr>
        <p:spPr>
          <a:xfrm>
            <a:off x="5814355" y="3593405"/>
            <a:ext cx="70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pBAD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81CEDD-DB99-C848-86C6-02542F1376ED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267202" y="2754242"/>
            <a:ext cx="1" cy="41668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1F521D-B79A-8D4D-B647-A1CACCF5B8CE}"/>
              </a:ext>
            </a:extLst>
          </p:cNvPr>
          <p:cNvCxnSpPr>
            <a:cxnSpLocks/>
            <a:stCxn id="15" idx="2"/>
            <a:endCxn id="14" idx="3"/>
          </p:cNvCxnSpPr>
          <p:nvPr/>
        </p:nvCxnSpPr>
        <p:spPr>
          <a:xfrm flipH="1" flipV="1">
            <a:off x="3687312" y="3253512"/>
            <a:ext cx="493081" cy="422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4B1C46-A724-004B-9CCA-FDF4322460E7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4354012" y="3257740"/>
            <a:ext cx="1562589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2EAEC5A-5CDE-B34E-8CEC-6331C1DC7145}"/>
              </a:ext>
            </a:extLst>
          </p:cNvPr>
          <p:cNvSpPr/>
          <p:nvPr/>
        </p:nvSpPr>
        <p:spPr>
          <a:xfrm>
            <a:off x="4736384" y="3116352"/>
            <a:ext cx="731520" cy="274320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53A5DF-F80E-2F46-91C4-C05673694EEE}"/>
              </a:ext>
            </a:extLst>
          </p:cNvPr>
          <p:cNvSpPr txBox="1"/>
          <p:nvPr/>
        </p:nvSpPr>
        <p:spPr>
          <a:xfrm>
            <a:off x="4017384" y="2283535"/>
            <a:ext cx="50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Ara</a:t>
            </a:r>
          </a:p>
        </p:txBody>
      </p:sp>
      <p:sp>
        <p:nvSpPr>
          <p:cNvPr id="24" name="Regular Pentagon 23">
            <a:extLst>
              <a:ext uri="{FF2B5EF4-FFF2-40B4-BE49-F238E27FC236}">
                <a16:creationId xmlns:a16="http://schemas.microsoft.com/office/drawing/2014/main" id="{3829286B-B000-7245-B0A2-6E7534626E54}"/>
              </a:ext>
            </a:extLst>
          </p:cNvPr>
          <p:cNvSpPr/>
          <p:nvPr/>
        </p:nvSpPr>
        <p:spPr>
          <a:xfrm>
            <a:off x="4145263" y="2589396"/>
            <a:ext cx="230915" cy="219919"/>
          </a:xfrm>
          <a:prstGeom prst="pentagon">
            <a:avLst/>
          </a:prstGeom>
          <a:solidFill>
            <a:srgbClr val="70AD47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gular Pentagon 24">
            <a:extLst>
              <a:ext uri="{FF2B5EF4-FFF2-40B4-BE49-F238E27FC236}">
                <a16:creationId xmlns:a16="http://schemas.microsoft.com/office/drawing/2014/main" id="{17A61F14-5A32-FF4C-B73E-D89E09031BC0}"/>
              </a:ext>
            </a:extLst>
          </p:cNvPr>
          <p:cNvSpPr/>
          <p:nvPr/>
        </p:nvSpPr>
        <p:spPr>
          <a:xfrm>
            <a:off x="5153302" y="3222674"/>
            <a:ext cx="230915" cy="219919"/>
          </a:xfrm>
          <a:prstGeom prst="pentagon">
            <a:avLst/>
          </a:prstGeom>
          <a:solidFill>
            <a:srgbClr val="70AD47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42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25924" y="3075784"/>
            <a:ext cx="4432076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22500" y="2974184"/>
            <a:ext cx="4864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762724" y="28344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40035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9946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5766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44900" y="2874388"/>
            <a:ext cx="210421" cy="317500"/>
            <a:chOff x="3644900" y="2874388"/>
            <a:chExt cx="210421" cy="3175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644900" y="28743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44900" y="31918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617672" y="293696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17672" y="2873816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8776" y="2886242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five-prime-sticky-restriction-si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36800"/>
            <a:ext cx="635000" cy="1270000"/>
          </a:xfrm>
          <a:prstGeom prst="rect">
            <a:avLst/>
          </a:prstGeom>
        </p:spPr>
      </p:pic>
      <p:pic>
        <p:nvPicPr>
          <p:cNvPr id="20" name="Picture 19" descr="three-prime-sticky-restriction-sit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3680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0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49040"/>
            <a:ext cx="635000" cy="1270000"/>
          </a:xfrm>
          <a:prstGeom prst="rect">
            <a:avLst/>
          </a:prstGeom>
        </p:spPr>
      </p:pic>
      <p:pic>
        <p:nvPicPr>
          <p:cNvPr id="22" name="Picture 21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4904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68" y="2391572"/>
            <a:ext cx="635000" cy="635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25" y="239612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2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6" y="240427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3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8999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158540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155700" y="2974184"/>
            <a:ext cx="3429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02" y="2148684"/>
            <a:ext cx="635000" cy="127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993900" y="2734472"/>
            <a:ext cx="457200" cy="457200"/>
            <a:chOff x="2345402" y="3408369"/>
            <a:chExt cx="457200" cy="457200"/>
          </a:xfrm>
        </p:grpSpPr>
        <p:sp>
          <p:nvSpPr>
            <p:cNvPr id="11" name="Rectangle 10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360151" y="2734472"/>
            <a:ext cx="457200" cy="457200"/>
            <a:chOff x="2345402" y="3408369"/>
            <a:chExt cx="457200" cy="457200"/>
          </a:xfrm>
        </p:grpSpPr>
        <p:sp>
          <p:nvSpPr>
            <p:cNvPr id="14" name="Rectangle 13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70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841500" y="2974184"/>
            <a:ext cx="4102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51300" y="2551208"/>
            <a:ext cx="1104900" cy="410276"/>
          </a:xfrm>
          <a:prstGeom prst="rect">
            <a:avLst/>
          </a:prstGeom>
          <a:solidFill>
            <a:srgbClr val="660066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88" y="1998929"/>
            <a:ext cx="635000" cy="635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136900" y="4150144"/>
            <a:ext cx="1143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hord 15"/>
          <p:cNvSpPr/>
          <p:nvPr/>
        </p:nvSpPr>
        <p:spPr>
          <a:xfrm>
            <a:off x="3355594" y="380000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635500" y="4150144"/>
            <a:ext cx="16129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03380" y="3880124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b="1" dirty="0"/>
              <a:t>…</a:t>
            </a:r>
            <a:endParaRPr lang="en-US" sz="20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56200" y="2974184"/>
            <a:ext cx="1102980" cy="1175960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136900" y="2974183"/>
            <a:ext cx="901699" cy="1175961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838700" y="3975368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49" y="2384854"/>
            <a:ext cx="652451" cy="652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29" y="2032784"/>
            <a:ext cx="603432" cy="603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88" y="2366595"/>
            <a:ext cx="636373" cy="6363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89" y="2365175"/>
            <a:ext cx="636373" cy="636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2" y="2378427"/>
            <a:ext cx="656485" cy="656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92" y="3542394"/>
            <a:ext cx="667620" cy="667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93" y="3531710"/>
            <a:ext cx="678304" cy="6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6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26484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841500" y="2974184"/>
            <a:ext cx="23114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26484"/>
            <a:ext cx="635000" cy="1270000"/>
          </a:xfrm>
          <a:prstGeom prst="rect">
            <a:avLst/>
          </a:prstGeom>
        </p:spPr>
      </p:pic>
      <p:pic>
        <p:nvPicPr>
          <p:cNvPr id="14" name="Picture 13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30500" y="2351884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1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3403</TotalTime>
  <Words>29</Words>
  <Application>Microsoft Macintosh PowerPoint</Application>
  <PresentationFormat>On-screen Show (4:3)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73</cp:revision>
  <dcterms:created xsi:type="dcterms:W3CDTF">2016-03-08T00:19:10Z</dcterms:created>
  <dcterms:modified xsi:type="dcterms:W3CDTF">2020-11-05T21:11:01Z</dcterms:modified>
</cp:coreProperties>
</file>