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3287618" y="1382434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31374" y="138327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0A003D-F3D5-BE4D-98A5-E28807500151}"/>
              </a:ext>
            </a:extLst>
          </p:cNvPr>
          <p:cNvGrpSpPr/>
          <p:nvPr/>
        </p:nvGrpSpPr>
        <p:grpSpPr>
          <a:xfrm>
            <a:off x="1480949" y="1382434"/>
            <a:ext cx="2737576" cy="654654"/>
            <a:chOff x="2569133" y="413397"/>
            <a:chExt cx="4196538" cy="10035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636ACD-E0DD-D742-BD04-B2971D284046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FC66DEAD-CBAB-6147-969A-1D54C4F7643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0" name="Chord 89">
              <a:extLst>
                <a:ext uri="{FF2B5EF4-FFF2-40B4-BE49-F238E27FC236}">
                  <a16:creationId xmlns:a16="http://schemas.microsoft.com/office/drawing/2014/main" id="{F8E252DC-2D99-2F4B-B8AD-22AF82DA93BC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DC979EE-EBE8-BD4E-B309-79F868E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56B719D-280C-694D-BF91-6EF2371F2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D9AAC4-C17D-AA44-8CBA-DF73264BB433}"/>
              </a:ext>
            </a:extLst>
          </p:cNvPr>
          <p:cNvGrpSpPr/>
          <p:nvPr/>
        </p:nvGrpSpPr>
        <p:grpSpPr>
          <a:xfrm>
            <a:off x="4322081" y="1382434"/>
            <a:ext cx="2737576" cy="654654"/>
            <a:chOff x="2569133" y="413397"/>
            <a:chExt cx="4196538" cy="10035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6E8ADE-C851-B34F-B92B-8A7DB23E7D9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833F9E49-A69A-AD49-8120-EB62256129F7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6B1CA32C-D843-1144-9420-E4F443DCF97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C5AB0E7-D26A-0447-BEF7-384CB521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0AA2553-9805-624A-991C-B6E0FA5C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5772F24-2676-2B4D-A5BF-ACE70423BF6B}"/>
              </a:ext>
            </a:extLst>
          </p:cNvPr>
          <p:cNvSpPr/>
          <p:nvPr/>
        </p:nvSpPr>
        <p:spPr>
          <a:xfrm>
            <a:off x="5011056" y="685826"/>
            <a:ext cx="2230415" cy="148361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380BE-4301-A94F-9353-BD7A5BC96758}"/>
              </a:ext>
            </a:extLst>
          </p:cNvPr>
          <p:cNvCxnSpPr/>
          <p:nvPr/>
        </p:nvCxnSpPr>
        <p:spPr>
          <a:xfrm flipV="1">
            <a:off x="6096000" y="1382434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B49CC8-5451-6141-A842-6FA5F06B0500}"/>
              </a:ext>
            </a:extLst>
          </p:cNvPr>
          <p:cNvSpPr/>
          <p:nvPr/>
        </p:nvSpPr>
        <p:spPr>
          <a:xfrm>
            <a:off x="1409971" y="685826"/>
            <a:ext cx="3523071" cy="148361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5">
            <a:extLst>
              <a:ext uri="{FF2B5EF4-FFF2-40B4-BE49-F238E27FC236}">
                <a16:creationId xmlns:a16="http://schemas.microsoft.com/office/drawing/2014/main" id="{A7AA385A-70A7-524F-9C44-445FAACEAFEC}"/>
              </a:ext>
            </a:extLst>
          </p:cNvPr>
          <p:cNvCxnSpPr>
            <a:cxnSpLocks/>
            <a:endCxn id="87" idx="0"/>
          </p:cNvCxnSpPr>
          <p:nvPr/>
        </p:nvCxnSpPr>
        <p:spPr>
          <a:xfrm flipV="1">
            <a:off x="3287618" y="3214769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E4C44D-72B0-A642-BB29-0603D0545236}"/>
              </a:ext>
            </a:extLst>
          </p:cNvPr>
          <p:cNvCxnSpPr/>
          <p:nvPr/>
        </p:nvCxnSpPr>
        <p:spPr>
          <a:xfrm>
            <a:off x="4631374" y="321561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3F3C77-155B-D042-9546-369A52F0E9E7}"/>
              </a:ext>
            </a:extLst>
          </p:cNvPr>
          <p:cNvGrpSpPr/>
          <p:nvPr/>
        </p:nvGrpSpPr>
        <p:grpSpPr>
          <a:xfrm>
            <a:off x="1480949" y="3214769"/>
            <a:ext cx="2737576" cy="654654"/>
            <a:chOff x="2569133" y="413397"/>
            <a:chExt cx="4196538" cy="100354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AD201C-968B-FD4A-9EB1-E08111FC79E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CFEC0451-ECCC-6E44-A85B-46D1F2E22E9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BB49415A-B284-CD41-B505-0DBE71A7D74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67CEC76-99FE-8B44-B553-E423A675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2C24628-D4CA-AA4A-889C-41E712EA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73BE20-0228-2149-8FFA-48455DEB18CB}"/>
              </a:ext>
            </a:extLst>
          </p:cNvPr>
          <p:cNvGrpSpPr/>
          <p:nvPr/>
        </p:nvGrpSpPr>
        <p:grpSpPr>
          <a:xfrm>
            <a:off x="4322081" y="3214769"/>
            <a:ext cx="913948" cy="503548"/>
            <a:chOff x="2569133" y="413397"/>
            <a:chExt cx="1401027" cy="77190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54B000-C0F7-384B-8C46-0AEA6468F37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40102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B66FBAE-01EA-BF4E-90EC-3C25DA7B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9BB5B5-64E9-6946-8599-22E180D7E06C}"/>
              </a:ext>
            </a:extLst>
          </p:cNvPr>
          <p:cNvSpPr/>
          <p:nvPr/>
        </p:nvSpPr>
        <p:spPr>
          <a:xfrm>
            <a:off x="1409971" y="2518161"/>
            <a:ext cx="352307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755BDA8-16A3-824A-AD49-53A3D57C60E6}"/>
              </a:ext>
            </a:extLst>
          </p:cNvPr>
          <p:cNvSpPr/>
          <p:nvPr/>
        </p:nvSpPr>
        <p:spPr>
          <a:xfrm>
            <a:off x="5011056" y="2518161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050558" y="28065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B735F75-C160-DD41-8DDA-ED8ED2C81D4F}"/>
              </a:ext>
            </a:extLst>
          </p:cNvPr>
          <p:cNvSpPr/>
          <p:nvPr/>
        </p:nvSpPr>
        <p:spPr>
          <a:xfrm>
            <a:off x="5838118" y="1083510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62572" y="448622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A</a:t>
            </a:r>
          </a:p>
        </p:txBody>
      </p:sp>
      <p:cxnSp>
        <p:nvCxnSpPr>
          <p:cNvPr id="135" name="Straight Arrow Connector 5">
            <a:extLst>
              <a:ext uri="{FF2B5EF4-FFF2-40B4-BE49-F238E27FC236}">
                <a16:creationId xmlns:a16="http://schemas.microsoft.com/office/drawing/2014/main" id="{D2264FC4-02DD-FA44-82A5-58535DA21FA5}"/>
              </a:ext>
            </a:extLst>
          </p:cNvPr>
          <p:cNvCxnSpPr>
            <a:cxnSpLocks/>
            <a:endCxn id="159" idx="0"/>
          </p:cNvCxnSpPr>
          <p:nvPr/>
        </p:nvCxnSpPr>
        <p:spPr>
          <a:xfrm flipV="1">
            <a:off x="3366617" y="1788212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A014A8B-01D4-4A4D-A1E1-6F14F496CD88}"/>
              </a:ext>
            </a:extLst>
          </p:cNvPr>
          <p:cNvCxnSpPr/>
          <p:nvPr/>
        </p:nvCxnSpPr>
        <p:spPr>
          <a:xfrm>
            <a:off x="4710373" y="1789057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9F03E48-5D66-3E44-9541-50ACC27D7EE8}"/>
              </a:ext>
            </a:extLst>
          </p:cNvPr>
          <p:cNvGrpSpPr/>
          <p:nvPr/>
        </p:nvGrpSpPr>
        <p:grpSpPr>
          <a:xfrm>
            <a:off x="1559948" y="1788212"/>
            <a:ext cx="2737576" cy="654654"/>
            <a:chOff x="2569133" y="413397"/>
            <a:chExt cx="4196538" cy="1003545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D6DA0E1-0AB0-584B-865A-759371662769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ight Arrow 149">
              <a:extLst>
                <a:ext uri="{FF2B5EF4-FFF2-40B4-BE49-F238E27FC236}">
                  <a16:creationId xmlns:a16="http://schemas.microsoft.com/office/drawing/2014/main" id="{FA6B9D7D-7E86-5648-9613-068F14E291F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2" name="Chord 151">
              <a:extLst>
                <a:ext uri="{FF2B5EF4-FFF2-40B4-BE49-F238E27FC236}">
                  <a16:creationId xmlns:a16="http://schemas.microsoft.com/office/drawing/2014/main" id="{42398D20-6BAF-E24E-B9C7-AB01DCA9CE7C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A2A2E1FB-36CD-6B4A-A691-B98A7B3B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9DE5606-4149-5E4D-BBAF-F34728659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BC7C2DA-BE35-5F4C-BDEA-3EDB64903F28}"/>
              </a:ext>
            </a:extLst>
          </p:cNvPr>
          <p:cNvGrpSpPr/>
          <p:nvPr/>
        </p:nvGrpSpPr>
        <p:grpSpPr>
          <a:xfrm>
            <a:off x="4401080" y="1788212"/>
            <a:ext cx="2737576" cy="654654"/>
            <a:chOff x="2569133" y="413397"/>
            <a:chExt cx="4196538" cy="1003545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44A3012-D647-A442-8819-F558A34CF7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35B3BB98-CA17-C949-A513-32FBFE881422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8" name="Chord 157">
              <a:extLst>
                <a:ext uri="{FF2B5EF4-FFF2-40B4-BE49-F238E27FC236}">
                  <a16:creationId xmlns:a16="http://schemas.microsoft.com/office/drawing/2014/main" id="{1259111E-D20D-174C-B79C-CBBD9CAD576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1CBB1807-F6C8-7942-BC88-121E07FA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1E9E1D38-B4D6-C14D-8F9A-2F5D1C3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D8B8BE-1B66-D34A-92BF-C8366FD78CB4}"/>
              </a:ext>
            </a:extLst>
          </p:cNvPr>
          <p:cNvCxnSpPr/>
          <p:nvPr/>
        </p:nvCxnSpPr>
        <p:spPr>
          <a:xfrm flipV="1">
            <a:off x="6174999" y="1788212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F88B5A71-8F6D-4544-8B9B-E130F19FB0DC}"/>
              </a:ext>
            </a:extLst>
          </p:cNvPr>
          <p:cNvSpPr/>
          <p:nvPr/>
        </p:nvSpPr>
        <p:spPr>
          <a:xfrm rot="900000">
            <a:off x="5129422" y="1263425"/>
            <a:ext cx="2230415" cy="1483611"/>
          </a:xfrm>
          <a:prstGeom prst="roundRect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F3B3F23-ADDC-504C-AAEA-98A3B047215C}"/>
              </a:ext>
            </a:extLst>
          </p:cNvPr>
          <p:cNvSpPr/>
          <p:nvPr/>
        </p:nvSpPr>
        <p:spPr>
          <a:xfrm>
            <a:off x="1241284" y="1095787"/>
            <a:ext cx="3817884" cy="1614699"/>
          </a:xfrm>
          <a:custGeom>
            <a:avLst/>
            <a:gdLst>
              <a:gd name="connsiteX0" fmla="*/ 3289972 w 3817884"/>
              <a:gd name="connsiteY0" fmla="*/ 14556 h 1614699"/>
              <a:gd name="connsiteX1" fmla="*/ 3736286 w 3817884"/>
              <a:gd name="connsiteY1" fmla="*/ 123414 h 1614699"/>
              <a:gd name="connsiteX2" fmla="*/ 3779829 w 3817884"/>
              <a:gd name="connsiteY2" fmla="*/ 918071 h 1614699"/>
              <a:gd name="connsiteX3" fmla="*/ 3322629 w 3817884"/>
              <a:gd name="connsiteY3" fmla="*/ 1603871 h 1614699"/>
              <a:gd name="connsiteX4" fmla="*/ 2669486 w 3817884"/>
              <a:gd name="connsiteY4" fmla="*/ 1353499 h 1614699"/>
              <a:gd name="connsiteX5" fmla="*/ 1080172 w 3817884"/>
              <a:gd name="connsiteY5" fmla="*/ 1560328 h 1614699"/>
              <a:gd name="connsiteX6" fmla="*/ 383486 w 3817884"/>
              <a:gd name="connsiteY6" fmla="*/ 1418814 h 1614699"/>
              <a:gd name="connsiteX7" fmla="*/ 24258 w 3817884"/>
              <a:gd name="connsiteY7" fmla="*/ 754785 h 1614699"/>
              <a:gd name="connsiteX8" fmla="*/ 1047515 w 3817884"/>
              <a:gd name="connsiteY8" fmla="*/ 471756 h 1614699"/>
              <a:gd name="connsiteX9" fmla="*/ 1744201 w 3817884"/>
              <a:gd name="connsiteY9" fmla="*/ 711242 h 1614699"/>
              <a:gd name="connsiteX10" fmla="*/ 2092544 w 3817884"/>
              <a:gd name="connsiteY10" fmla="*/ 112528 h 1614699"/>
              <a:gd name="connsiteX11" fmla="*/ 2996058 w 3817884"/>
              <a:gd name="connsiteY11" fmla="*/ 25442 h 1614699"/>
              <a:gd name="connsiteX12" fmla="*/ 2996058 w 3817884"/>
              <a:gd name="connsiteY12" fmla="*/ 25442 h 1614699"/>
              <a:gd name="connsiteX0" fmla="*/ 3289972 w 3817884"/>
              <a:gd name="connsiteY0" fmla="*/ 14556 h 1614699"/>
              <a:gd name="connsiteX1" fmla="*/ 3736286 w 3817884"/>
              <a:gd name="connsiteY1" fmla="*/ 123414 h 1614699"/>
              <a:gd name="connsiteX2" fmla="*/ 3779829 w 3817884"/>
              <a:gd name="connsiteY2" fmla="*/ 918071 h 1614699"/>
              <a:gd name="connsiteX3" fmla="*/ 3322629 w 3817884"/>
              <a:gd name="connsiteY3" fmla="*/ 1603871 h 1614699"/>
              <a:gd name="connsiteX4" fmla="*/ 2669486 w 3817884"/>
              <a:gd name="connsiteY4" fmla="*/ 1353499 h 1614699"/>
              <a:gd name="connsiteX5" fmla="*/ 1080172 w 3817884"/>
              <a:gd name="connsiteY5" fmla="*/ 1560328 h 1614699"/>
              <a:gd name="connsiteX6" fmla="*/ 383486 w 3817884"/>
              <a:gd name="connsiteY6" fmla="*/ 1418814 h 1614699"/>
              <a:gd name="connsiteX7" fmla="*/ 24258 w 3817884"/>
              <a:gd name="connsiteY7" fmla="*/ 754785 h 1614699"/>
              <a:gd name="connsiteX8" fmla="*/ 1047515 w 3817884"/>
              <a:gd name="connsiteY8" fmla="*/ 471756 h 1614699"/>
              <a:gd name="connsiteX9" fmla="*/ 1744201 w 3817884"/>
              <a:gd name="connsiteY9" fmla="*/ 711242 h 1614699"/>
              <a:gd name="connsiteX10" fmla="*/ 2092544 w 3817884"/>
              <a:gd name="connsiteY10" fmla="*/ 112528 h 1614699"/>
              <a:gd name="connsiteX11" fmla="*/ 2996058 w 3817884"/>
              <a:gd name="connsiteY11" fmla="*/ 25442 h 1614699"/>
              <a:gd name="connsiteX12" fmla="*/ 2996058 w 3817884"/>
              <a:gd name="connsiteY12" fmla="*/ 25442 h 1614699"/>
              <a:gd name="connsiteX13" fmla="*/ 3289972 w 3817884"/>
              <a:gd name="connsiteY13" fmla="*/ 14556 h 161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7884" h="1614699">
                <a:moveTo>
                  <a:pt x="3289972" y="14556"/>
                </a:moveTo>
                <a:cubicBezTo>
                  <a:pt x="3472307" y="-6308"/>
                  <a:pt x="3654643" y="-27172"/>
                  <a:pt x="3736286" y="123414"/>
                </a:cubicBezTo>
                <a:cubicBezTo>
                  <a:pt x="3817929" y="274000"/>
                  <a:pt x="3848772" y="671328"/>
                  <a:pt x="3779829" y="918071"/>
                </a:cubicBezTo>
                <a:cubicBezTo>
                  <a:pt x="3710886" y="1164814"/>
                  <a:pt x="3507686" y="1531300"/>
                  <a:pt x="3322629" y="1603871"/>
                </a:cubicBezTo>
                <a:cubicBezTo>
                  <a:pt x="3137572" y="1676442"/>
                  <a:pt x="3043229" y="1360756"/>
                  <a:pt x="2669486" y="1353499"/>
                </a:cubicBezTo>
                <a:cubicBezTo>
                  <a:pt x="2295743" y="1346242"/>
                  <a:pt x="1461172" y="1549442"/>
                  <a:pt x="1080172" y="1560328"/>
                </a:cubicBezTo>
                <a:cubicBezTo>
                  <a:pt x="699172" y="1571214"/>
                  <a:pt x="559472" y="1553071"/>
                  <a:pt x="383486" y="1418814"/>
                </a:cubicBezTo>
                <a:cubicBezTo>
                  <a:pt x="207500" y="1284557"/>
                  <a:pt x="-86413" y="912628"/>
                  <a:pt x="24258" y="754785"/>
                </a:cubicBezTo>
                <a:cubicBezTo>
                  <a:pt x="134929" y="596942"/>
                  <a:pt x="760858" y="479013"/>
                  <a:pt x="1047515" y="471756"/>
                </a:cubicBezTo>
                <a:cubicBezTo>
                  <a:pt x="1334172" y="464499"/>
                  <a:pt x="1570029" y="771113"/>
                  <a:pt x="1744201" y="711242"/>
                </a:cubicBezTo>
                <a:cubicBezTo>
                  <a:pt x="1918373" y="651371"/>
                  <a:pt x="1883901" y="226828"/>
                  <a:pt x="2092544" y="112528"/>
                </a:cubicBezTo>
                <a:cubicBezTo>
                  <a:pt x="2301187" y="-1772"/>
                  <a:pt x="2996058" y="25442"/>
                  <a:pt x="2996058" y="25442"/>
                </a:cubicBezTo>
                <a:lnTo>
                  <a:pt x="2996058" y="25442"/>
                </a:lnTo>
                <a:lnTo>
                  <a:pt x="3289972" y="14556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">
            <a:extLst>
              <a:ext uri="{FF2B5EF4-FFF2-40B4-BE49-F238E27FC236}">
                <a16:creationId xmlns:a16="http://schemas.microsoft.com/office/drawing/2014/main" id="{BE0A7400-DE32-B843-AC84-4961E89EED8F}"/>
              </a:ext>
            </a:extLst>
          </p:cNvPr>
          <p:cNvCxnSpPr>
            <a:cxnSpLocks/>
            <a:endCxn id="102" idx="0"/>
          </p:cNvCxnSpPr>
          <p:nvPr/>
        </p:nvCxnSpPr>
        <p:spPr>
          <a:xfrm flipV="1">
            <a:off x="3296986" y="403785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E0605B7-71D8-7441-9100-3E8F3387E76D}"/>
              </a:ext>
            </a:extLst>
          </p:cNvPr>
          <p:cNvCxnSpPr/>
          <p:nvPr/>
        </p:nvCxnSpPr>
        <p:spPr>
          <a:xfrm>
            <a:off x="4640742" y="403869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7E2EA8-623A-7B49-8462-39F2C59ECF1F}"/>
              </a:ext>
            </a:extLst>
          </p:cNvPr>
          <p:cNvGrpSpPr/>
          <p:nvPr/>
        </p:nvGrpSpPr>
        <p:grpSpPr>
          <a:xfrm>
            <a:off x="1490317" y="4037851"/>
            <a:ext cx="2737576" cy="654654"/>
            <a:chOff x="2569133" y="413397"/>
            <a:chExt cx="4196538" cy="10035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478517-6CC0-AD46-BFFF-FE54048CD60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6775811D-F020-7E43-ADCC-D91EA85EDED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4C85FF33-6CFE-9C47-B450-9A32959A86F2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7AB21A6-EED8-B64C-B03A-5FE5CF89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77BCE93-040A-AB46-8963-CB96B04C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AB119B-95FB-D149-A86F-9020D849DB3F}"/>
              </a:ext>
            </a:extLst>
          </p:cNvPr>
          <p:cNvGrpSpPr/>
          <p:nvPr/>
        </p:nvGrpSpPr>
        <p:grpSpPr>
          <a:xfrm>
            <a:off x="4331449" y="4037851"/>
            <a:ext cx="966324" cy="503547"/>
            <a:chOff x="2569133" y="413397"/>
            <a:chExt cx="1481316" cy="771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0FB795-F915-7E4A-A9C8-C8E5102C8EE5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481316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4B5401F-F0E0-E941-9DC1-705FFA86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8582EC4E-0294-C14F-B096-6DD38C006288}"/>
              </a:ext>
            </a:extLst>
          </p:cNvPr>
          <p:cNvSpPr/>
          <p:nvPr/>
        </p:nvSpPr>
        <p:spPr>
          <a:xfrm>
            <a:off x="5057397" y="4272757"/>
            <a:ext cx="933323" cy="4197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8C3C896-45CB-DE49-952C-8CADE0F23902}"/>
              </a:ext>
            </a:extLst>
          </p:cNvPr>
          <p:cNvSpPr/>
          <p:nvPr/>
        </p:nvSpPr>
        <p:spPr>
          <a:xfrm>
            <a:off x="5910036" y="1473926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6D9AAC4-C17D-AA44-8CBA-DF73264BB433}"/>
              </a:ext>
            </a:extLst>
          </p:cNvPr>
          <p:cNvGrpSpPr/>
          <p:nvPr/>
        </p:nvGrpSpPr>
        <p:grpSpPr>
          <a:xfrm>
            <a:off x="5237183" y="1571614"/>
            <a:ext cx="2737576" cy="654654"/>
            <a:chOff x="2569133" y="413397"/>
            <a:chExt cx="4196538" cy="10035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6E8ADE-C851-B34F-B92B-8A7DB23E7D9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833F9E49-A69A-AD49-8120-EB62256129F7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6B1CA32C-D843-1144-9420-E4F443DCF97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C5AB0E7-D26A-0447-BEF7-384CB521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0AA2553-9805-624A-991C-B6E0FA5C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266F264-8477-BA4A-BDC8-58B07A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6773" y="854180"/>
            <a:ext cx="951389" cy="9513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6380BE-4301-A94F-9353-BD7A5BC96758}"/>
              </a:ext>
            </a:extLst>
          </p:cNvPr>
          <p:cNvCxnSpPr/>
          <p:nvPr/>
        </p:nvCxnSpPr>
        <p:spPr>
          <a:xfrm flipV="1">
            <a:off x="7003830" y="1558495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B</a:t>
            </a:r>
          </a:p>
        </p:txBody>
      </p:sp>
      <p:cxnSp>
        <p:nvCxnSpPr>
          <p:cNvPr id="75" name="Straight Arrow Connector 5">
            <a:extLst>
              <a:ext uri="{FF2B5EF4-FFF2-40B4-BE49-F238E27FC236}">
                <a16:creationId xmlns:a16="http://schemas.microsoft.com/office/drawing/2014/main" id="{A7AA385A-70A7-524F-9C44-445FAACEAFEC}"/>
              </a:ext>
            </a:extLst>
          </p:cNvPr>
          <p:cNvCxnSpPr>
            <a:cxnSpLocks/>
            <a:endCxn id="87" idx="0"/>
          </p:cNvCxnSpPr>
          <p:nvPr/>
        </p:nvCxnSpPr>
        <p:spPr>
          <a:xfrm flipV="1">
            <a:off x="3110916" y="1571614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E4C44D-72B0-A642-BB29-0603D0545236}"/>
              </a:ext>
            </a:extLst>
          </p:cNvPr>
          <p:cNvCxnSpPr/>
          <p:nvPr/>
        </p:nvCxnSpPr>
        <p:spPr>
          <a:xfrm>
            <a:off x="4454672" y="157245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3F3C77-155B-D042-9546-369A52F0E9E7}"/>
              </a:ext>
            </a:extLst>
          </p:cNvPr>
          <p:cNvGrpSpPr/>
          <p:nvPr/>
        </p:nvGrpSpPr>
        <p:grpSpPr>
          <a:xfrm>
            <a:off x="1304247" y="1571614"/>
            <a:ext cx="2737576" cy="654654"/>
            <a:chOff x="2569133" y="413397"/>
            <a:chExt cx="4196538" cy="100354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AD201C-968B-FD4A-9EB1-E08111FC79E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CFEC0451-ECCC-6E44-A85B-46D1F2E22E9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BB49415A-B284-CD41-B505-0DBE71A7D74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67CEC76-99FE-8B44-B553-E423A675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2C24628-D4CA-AA4A-889C-41E712EA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73BE20-0228-2149-8FFA-48455DEB18CB}"/>
              </a:ext>
            </a:extLst>
          </p:cNvPr>
          <p:cNvGrpSpPr/>
          <p:nvPr/>
        </p:nvGrpSpPr>
        <p:grpSpPr>
          <a:xfrm>
            <a:off x="4145379" y="1571614"/>
            <a:ext cx="656317" cy="503548"/>
            <a:chOff x="2569133" y="413397"/>
            <a:chExt cx="1006094" cy="77190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54B000-C0F7-384B-8C46-0AEA6468F37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B66FBAE-01EA-BF4E-90EC-3C25DA7BC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9BB5B5-64E9-6946-8599-22E180D7E06C}"/>
              </a:ext>
            </a:extLst>
          </p:cNvPr>
          <p:cNvSpPr/>
          <p:nvPr/>
        </p:nvSpPr>
        <p:spPr>
          <a:xfrm>
            <a:off x="1233269" y="875006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93D276-39DD-984C-B7C5-4C1C588C5F6D}"/>
              </a:ext>
            </a:extLst>
          </p:cNvPr>
          <p:cNvCxnSpPr>
            <a:cxnSpLocks/>
          </p:cNvCxnSpPr>
          <p:nvPr/>
        </p:nvCxnSpPr>
        <p:spPr>
          <a:xfrm>
            <a:off x="4453352" y="1877817"/>
            <a:ext cx="9688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4A3F6-7421-9A46-AE6A-85FB903A14F3}"/>
              </a:ext>
            </a:extLst>
          </p:cNvPr>
          <p:cNvGrpSpPr/>
          <p:nvPr/>
        </p:nvGrpSpPr>
        <p:grpSpPr>
          <a:xfrm>
            <a:off x="5233570" y="3780528"/>
            <a:ext cx="2737576" cy="654654"/>
            <a:chOff x="2569133" y="413397"/>
            <a:chExt cx="4196538" cy="100354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664736-84C6-3E43-85FC-1C2A3657251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BFE295F-3557-5A46-BAEF-A428581A7ABD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Chord 42">
              <a:extLst>
                <a:ext uri="{FF2B5EF4-FFF2-40B4-BE49-F238E27FC236}">
                  <a16:creationId xmlns:a16="http://schemas.microsoft.com/office/drawing/2014/main" id="{889A400E-1A92-784F-9F4E-BA81C46416A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C30F1D4-0B66-BF40-AC1A-7FB9EF4A7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3923109-C789-1E4F-9C91-98CD64DE7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CA7993-CA44-3242-A555-436B1B276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3160" y="3063094"/>
            <a:ext cx="951389" cy="95138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0E8960-0CB3-A543-A5BF-51FE47295E5F}"/>
              </a:ext>
            </a:extLst>
          </p:cNvPr>
          <p:cNvCxnSpPr/>
          <p:nvPr/>
        </p:nvCxnSpPr>
        <p:spPr>
          <a:xfrm flipV="1">
            <a:off x="7000217" y="3767409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">
            <a:extLst>
              <a:ext uri="{FF2B5EF4-FFF2-40B4-BE49-F238E27FC236}">
                <a16:creationId xmlns:a16="http://schemas.microsoft.com/office/drawing/2014/main" id="{49A5595E-84D4-F241-A31A-3843CAD39F01}"/>
              </a:ext>
            </a:extLst>
          </p:cNvPr>
          <p:cNvCxnSpPr>
            <a:cxnSpLocks/>
            <a:endCxn id="58" idx="0"/>
          </p:cNvCxnSpPr>
          <p:nvPr/>
        </p:nvCxnSpPr>
        <p:spPr>
          <a:xfrm flipV="1">
            <a:off x="3107303" y="3780528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198B36-0848-6A4E-B71B-065C43D70AFC}"/>
              </a:ext>
            </a:extLst>
          </p:cNvPr>
          <p:cNvCxnSpPr/>
          <p:nvPr/>
        </p:nvCxnSpPr>
        <p:spPr>
          <a:xfrm>
            <a:off x="4451059" y="378137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6514DA-0F86-1A4E-80A9-E6210961967A}"/>
              </a:ext>
            </a:extLst>
          </p:cNvPr>
          <p:cNvGrpSpPr/>
          <p:nvPr/>
        </p:nvGrpSpPr>
        <p:grpSpPr>
          <a:xfrm>
            <a:off x="1300634" y="3780528"/>
            <a:ext cx="2737576" cy="654654"/>
            <a:chOff x="2569133" y="413397"/>
            <a:chExt cx="4196538" cy="100354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DEB841-3CCB-434F-8C1B-72A36B3040F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341D01B5-E63A-3B41-8042-682843FE5CE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Chord 52">
              <a:extLst>
                <a:ext uri="{FF2B5EF4-FFF2-40B4-BE49-F238E27FC236}">
                  <a16:creationId xmlns:a16="http://schemas.microsoft.com/office/drawing/2014/main" id="{44F4E59C-E1BF-5C49-8F36-D7DC6CA6065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3D1647B-136C-3243-869F-179A6BF7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B7A2D1-B03F-4F41-B51E-67F985C2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551718-9947-DA4E-8DBE-25131F70C539}"/>
              </a:ext>
            </a:extLst>
          </p:cNvPr>
          <p:cNvGrpSpPr/>
          <p:nvPr/>
        </p:nvGrpSpPr>
        <p:grpSpPr>
          <a:xfrm>
            <a:off x="4141766" y="3780528"/>
            <a:ext cx="656317" cy="503548"/>
            <a:chOff x="2569133" y="413397"/>
            <a:chExt cx="1006094" cy="77190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3158EF-CDDD-8945-BE7C-B030C0ABC8DF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60AA551-2048-F142-BD30-8B69289B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3DA06BC-7267-0D42-991C-5B6276EAEC92}"/>
              </a:ext>
            </a:extLst>
          </p:cNvPr>
          <p:cNvSpPr/>
          <p:nvPr/>
        </p:nvSpPr>
        <p:spPr>
          <a:xfrm>
            <a:off x="1229656" y="3083920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4640BC-B286-1248-8459-E6B639FEF89E}"/>
              </a:ext>
            </a:extLst>
          </p:cNvPr>
          <p:cNvCxnSpPr>
            <a:cxnSpLocks/>
          </p:cNvCxnSpPr>
          <p:nvPr/>
        </p:nvCxnSpPr>
        <p:spPr>
          <a:xfrm>
            <a:off x="4385266" y="4086731"/>
            <a:ext cx="105874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053FFC-73E3-7C41-B999-A450C94DEA71}"/>
              </a:ext>
            </a:extLst>
          </p:cNvPr>
          <p:cNvGrpSpPr/>
          <p:nvPr/>
        </p:nvGrpSpPr>
        <p:grpSpPr>
          <a:xfrm>
            <a:off x="5237183" y="5674402"/>
            <a:ext cx="2737576" cy="654654"/>
            <a:chOff x="2569133" y="413397"/>
            <a:chExt cx="4196538" cy="100354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48C208-D4D0-0347-9A2F-7A6CF55B23D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0845BC02-A530-F34C-820D-449BC045FB8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Chord 65">
              <a:extLst>
                <a:ext uri="{FF2B5EF4-FFF2-40B4-BE49-F238E27FC236}">
                  <a16:creationId xmlns:a16="http://schemas.microsoft.com/office/drawing/2014/main" id="{DEEF6F48-67D4-6D40-A802-DF68AB6CC65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6AC27F-8555-4345-89EE-74C38A641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418975B-A001-F94F-B7D9-97EE4025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46D4D5-74FD-BD4D-A563-BD4EF2C8E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06773" y="4956968"/>
            <a:ext cx="951389" cy="951389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FB2ECA-9274-6B4A-A383-C13C951F308F}"/>
              </a:ext>
            </a:extLst>
          </p:cNvPr>
          <p:cNvCxnSpPr/>
          <p:nvPr/>
        </p:nvCxnSpPr>
        <p:spPr>
          <a:xfrm flipV="1">
            <a:off x="7003830" y="5661283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5">
            <a:extLst>
              <a:ext uri="{FF2B5EF4-FFF2-40B4-BE49-F238E27FC236}">
                <a16:creationId xmlns:a16="http://schemas.microsoft.com/office/drawing/2014/main" id="{0BF75063-81E5-A64F-895D-AB66E1C6E022}"/>
              </a:ext>
            </a:extLst>
          </p:cNvPr>
          <p:cNvCxnSpPr>
            <a:cxnSpLocks/>
            <a:endCxn id="106" idx="0"/>
          </p:cNvCxnSpPr>
          <p:nvPr/>
        </p:nvCxnSpPr>
        <p:spPr>
          <a:xfrm flipV="1">
            <a:off x="3110916" y="5674402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7A150D-9C47-7041-9520-9E97C2846C92}"/>
              </a:ext>
            </a:extLst>
          </p:cNvPr>
          <p:cNvCxnSpPr/>
          <p:nvPr/>
        </p:nvCxnSpPr>
        <p:spPr>
          <a:xfrm>
            <a:off x="4454672" y="5675247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209194-11D5-4147-9830-5DC7FF02A783}"/>
              </a:ext>
            </a:extLst>
          </p:cNvPr>
          <p:cNvGrpSpPr/>
          <p:nvPr/>
        </p:nvGrpSpPr>
        <p:grpSpPr>
          <a:xfrm>
            <a:off x="1304247" y="5674402"/>
            <a:ext cx="2737576" cy="654654"/>
            <a:chOff x="2569133" y="413397"/>
            <a:chExt cx="4196538" cy="100354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5E2C6F-AC25-1749-800D-E48E9A62FB6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6866C5F8-2363-4942-8A70-AF4EA6DCB55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8168F163-0CD9-1741-84CF-61FE4DFBC31B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BF197E7-571F-2B49-86D2-A6DB4C39B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B8F7C8C-338B-1F4A-9165-D7F2631A0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F1FBA7-B4F5-5341-9F8A-B1904A40F663}"/>
              </a:ext>
            </a:extLst>
          </p:cNvPr>
          <p:cNvGrpSpPr/>
          <p:nvPr/>
        </p:nvGrpSpPr>
        <p:grpSpPr>
          <a:xfrm>
            <a:off x="4145379" y="5674402"/>
            <a:ext cx="656317" cy="503548"/>
            <a:chOff x="2569133" y="413397"/>
            <a:chExt cx="1006094" cy="771908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0ECC20-2976-6A47-A8DE-4E37F12672B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133" y="1140336"/>
              <a:ext cx="1006094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BE4490F-4374-A841-B68B-FCC10D86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720EAD2-44C6-AD49-B080-DD5966E36752}"/>
              </a:ext>
            </a:extLst>
          </p:cNvPr>
          <p:cNvSpPr/>
          <p:nvPr/>
        </p:nvSpPr>
        <p:spPr>
          <a:xfrm>
            <a:off x="1233269" y="4977794"/>
            <a:ext cx="3639954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18A02F8-6062-1C42-88E1-898C95A04B8F}"/>
              </a:ext>
            </a:extLst>
          </p:cNvPr>
          <p:cNvCxnSpPr>
            <a:cxnSpLocks/>
          </p:cNvCxnSpPr>
          <p:nvPr/>
        </p:nvCxnSpPr>
        <p:spPr>
          <a:xfrm flipV="1">
            <a:off x="4743653" y="5404809"/>
            <a:ext cx="1997278" cy="3607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141766" y="262926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DB2042-BCF4-4B49-BB5D-B68907DA250A}"/>
              </a:ext>
            </a:extLst>
          </p:cNvPr>
          <p:cNvSpPr txBox="1"/>
          <p:nvPr/>
        </p:nvSpPr>
        <p:spPr>
          <a:xfrm>
            <a:off x="4363494" y="4636343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45641-1C0B-1F41-8F02-C3654FE412AB}"/>
              </a:ext>
            </a:extLst>
          </p:cNvPr>
          <p:cNvSpPr txBox="1"/>
          <p:nvPr/>
        </p:nvSpPr>
        <p:spPr>
          <a:xfrm>
            <a:off x="5638113" y="360481"/>
            <a:ext cx="306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OBSOLETE: </a:t>
            </a:r>
            <a:r>
              <a:rPr lang="en-US" sz="2800" b="1" dirty="0" err="1">
                <a:solidFill>
                  <a:srgbClr val="FF0000"/>
                </a:solidFill>
              </a:rPr>
              <a:t>MapsTo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B1A297D-B2BA-A34B-87B3-EA415E704047}"/>
              </a:ext>
            </a:extLst>
          </p:cNvPr>
          <p:cNvSpPr/>
          <p:nvPr/>
        </p:nvSpPr>
        <p:spPr>
          <a:xfrm>
            <a:off x="5011056" y="2964636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5">
            <a:extLst>
              <a:ext uri="{FF2B5EF4-FFF2-40B4-BE49-F238E27FC236}">
                <a16:creationId xmlns:a16="http://schemas.microsoft.com/office/drawing/2014/main" id="{89A57DE6-FA7A-7A49-964A-4484D4F077F3}"/>
              </a:ext>
            </a:extLst>
          </p:cNvPr>
          <p:cNvCxnSpPr>
            <a:cxnSpLocks/>
            <a:endCxn id="118" idx="0"/>
          </p:cNvCxnSpPr>
          <p:nvPr/>
        </p:nvCxnSpPr>
        <p:spPr>
          <a:xfrm flipV="1">
            <a:off x="3287618" y="3577770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763A8E-63E9-1B44-97FE-287E9622FC58}"/>
              </a:ext>
            </a:extLst>
          </p:cNvPr>
          <p:cNvCxnSpPr/>
          <p:nvPr/>
        </p:nvCxnSpPr>
        <p:spPr>
          <a:xfrm>
            <a:off x="4631374" y="357861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0EACDE1-4D16-AE46-8603-5F9CD34095E5}"/>
              </a:ext>
            </a:extLst>
          </p:cNvPr>
          <p:cNvGrpSpPr/>
          <p:nvPr/>
        </p:nvGrpSpPr>
        <p:grpSpPr>
          <a:xfrm>
            <a:off x="1480949" y="3577770"/>
            <a:ext cx="2737576" cy="654654"/>
            <a:chOff x="2569133" y="413397"/>
            <a:chExt cx="4196538" cy="100354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99EBAB-01BA-C14A-BFF3-01C64C2D5C3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330BF6F5-F40B-2241-AD77-1CDF6A82198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1" name="Chord 110">
              <a:extLst>
                <a:ext uri="{FF2B5EF4-FFF2-40B4-BE49-F238E27FC236}">
                  <a16:creationId xmlns:a16="http://schemas.microsoft.com/office/drawing/2014/main" id="{85848E12-C324-8A43-ACC4-CBC923507430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9D19FB9-894B-304E-8444-871AF6F0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70E771D-DF99-394B-ACDA-4E10DD6F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DAB4A0-BE6B-B746-97EB-4AC4E9629FEB}"/>
              </a:ext>
            </a:extLst>
          </p:cNvPr>
          <p:cNvGrpSpPr/>
          <p:nvPr/>
        </p:nvGrpSpPr>
        <p:grpSpPr>
          <a:xfrm>
            <a:off x="4322081" y="3577770"/>
            <a:ext cx="2737576" cy="654654"/>
            <a:chOff x="2569133" y="413397"/>
            <a:chExt cx="4196538" cy="10035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D98908-F9E4-AA4E-9C1C-FF6A400D4A6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4123B1B5-6122-F841-8D2A-E336367AE2C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7" name="Chord 116">
              <a:extLst>
                <a:ext uri="{FF2B5EF4-FFF2-40B4-BE49-F238E27FC236}">
                  <a16:creationId xmlns:a16="http://schemas.microsoft.com/office/drawing/2014/main" id="{75A53E6A-5EE1-434A-BAB8-D32A65DE0F2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3914E32-95FC-D445-A659-4A53D8C4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A5BDC7DE-D28F-9A40-AFF7-6D187AFE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FF14D3E-B827-C84F-813B-6715415B867F}"/>
              </a:ext>
            </a:extLst>
          </p:cNvPr>
          <p:cNvCxnSpPr/>
          <p:nvPr/>
        </p:nvCxnSpPr>
        <p:spPr>
          <a:xfrm flipV="1">
            <a:off x="6096000" y="3577770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8375BC6D-7A31-404C-8FDB-428A5F10BD88}"/>
              </a:ext>
            </a:extLst>
          </p:cNvPr>
          <p:cNvSpPr/>
          <p:nvPr/>
        </p:nvSpPr>
        <p:spPr>
          <a:xfrm>
            <a:off x="5306439" y="1140450"/>
            <a:ext cx="1979561" cy="1158398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5">
            <a:extLst>
              <a:ext uri="{FF2B5EF4-FFF2-40B4-BE49-F238E27FC236}">
                <a16:creationId xmlns:a16="http://schemas.microsoft.com/office/drawing/2014/main" id="{CE978D91-348E-864C-BEF7-EB9D4220A9B4}"/>
              </a:ext>
            </a:extLst>
          </p:cNvPr>
          <p:cNvCxnSpPr>
            <a:cxnSpLocks/>
            <a:endCxn id="154" idx="0"/>
          </p:cNvCxnSpPr>
          <p:nvPr/>
        </p:nvCxnSpPr>
        <p:spPr>
          <a:xfrm flipV="1">
            <a:off x="3332147" y="142837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F7AE9CA-0CAD-A641-A388-128A4D0B42D7}"/>
              </a:ext>
            </a:extLst>
          </p:cNvPr>
          <p:cNvCxnSpPr/>
          <p:nvPr/>
        </p:nvCxnSpPr>
        <p:spPr>
          <a:xfrm>
            <a:off x="4675903" y="14292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370DD09-E81F-CF4B-8305-DCF361F5BAC1}"/>
              </a:ext>
            </a:extLst>
          </p:cNvPr>
          <p:cNvGrpSpPr/>
          <p:nvPr/>
        </p:nvGrpSpPr>
        <p:grpSpPr>
          <a:xfrm>
            <a:off x="1525478" y="1428371"/>
            <a:ext cx="2737576" cy="654654"/>
            <a:chOff x="2569133" y="413397"/>
            <a:chExt cx="4196538" cy="1003545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A3C73B-E94A-2A49-8927-1F24E8127942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ight Arrow 145">
              <a:extLst>
                <a:ext uri="{FF2B5EF4-FFF2-40B4-BE49-F238E27FC236}">
                  <a16:creationId xmlns:a16="http://schemas.microsoft.com/office/drawing/2014/main" id="{DC2A4733-954C-BF47-825E-DBDE6D3FC6D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AF81B31F-ACC4-7640-96D4-FAD849B6D90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AEF3ACF-DFBD-6248-98D2-5429607DE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926388C-92CD-134D-AAFB-0D507891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6DEDADE-0830-DB49-9015-2545E2177A31}"/>
              </a:ext>
            </a:extLst>
          </p:cNvPr>
          <p:cNvGrpSpPr/>
          <p:nvPr/>
        </p:nvGrpSpPr>
        <p:grpSpPr>
          <a:xfrm>
            <a:off x="4366610" y="1428371"/>
            <a:ext cx="2737576" cy="654654"/>
            <a:chOff x="2569133" y="413397"/>
            <a:chExt cx="4196538" cy="1003545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624C063-FF67-1049-86DE-E1D1B3B7589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DE9613FD-DB3A-1A40-B054-4E9D75DAAF4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3" name="Chord 152">
              <a:extLst>
                <a:ext uri="{FF2B5EF4-FFF2-40B4-BE49-F238E27FC236}">
                  <a16:creationId xmlns:a16="http://schemas.microsoft.com/office/drawing/2014/main" id="{C3808E6F-C75D-9A47-AB71-C7D0B68F71ED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F1C912A6-34C7-6B43-B7F8-A0F8A235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D446153-FC94-4149-93AA-218AF4898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30BAC5-AFD7-114B-8A18-81DCD578A55C}"/>
              </a:ext>
            </a:extLst>
          </p:cNvPr>
          <p:cNvCxnSpPr>
            <a:cxnSpLocks/>
          </p:cNvCxnSpPr>
          <p:nvPr/>
        </p:nvCxnSpPr>
        <p:spPr>
          <a:xfrm flipV="1">
            <a:off x="6140529" y="1263988"/>
            <a:ext cx="0" cy="50825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D93E74B-72CB-7644-B277-D54016BCB940}"/>
              </a:ext>
            </a:extLst>
          </p:cNvPr>
          <p:cNvSpPr/>
          <p:nvPr/>
        </p:nvSpPr>
        <p:spPr>
          <a:xfrm>
            <a:off x="5011056" y="4725606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">
            <a:extLst>
              <a:ext uri="{FF2B5EF4-FFF2-40B4-BE49-F238E27FC236}">
                <a16:creationId xmlns:a16="http://schemas.microsoft.com/office/drawing/2014/main" id="{86FB86C7-F280-6F41-ADD6-23245A272290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3287618" y="5338740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1EA3C2-6DA6-6944-9A00-9D7097DCCCB1}"/>
              </a:ext>
            </a:extLst>
          </p:cNvPr>
          <p:cNvCxnSpPr/>
          <p:nvPr/>
        </p:nvCxnSpPr>
        <p:spPr>
          <a:xfrm>
            <a:off x="4631374" y="533958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A33245-D54D-8749-A49C-2ABBCE9748DA}"/>
              </a:ext>
            </a:extLst>
          </p:cNvPr>
          <p:cNvGrpSpPr/>
          <p:nvPr/>
        </p:nvGrpSpPr>
        <p:grpSpPr>
          <a:xfrm>
            <a:off x="1480949" y="5338740"/>
            <a:ext cx="2737576" cy="654654"/>
            <a:chOff x="2569133" y="413397"/>
            <a:chExt cx="4196538" cy="10035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8C643EF-B32F-4A41-9AB8-E788F3957F37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E490107-379A-DA48-98CE-23EA73A34451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D6F2EFD3-E96F-C248-9CFF-FDC57E65616B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86E7833-957E-F440-8D42-9AB7E035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6E58BA4-55C5-4249-BAD1-86292495D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766E42-1395-DB4B-8AF5-8889D4172F65}"/>
              </a:ext>
            </a:extLst>
          </p:cNvPr>
          <p:cNvGrpSpPr/>
          <p:nvPr/>
        </p:nvGrpSpPr>
        <p:grpSpPr>
          <a:xfrm>
            <a:off x="4322081" y="5338740"/>
            <a:ext cx="2737576" cy="654654"/>
            <a:chOff x="2569133" y="413397"/>
            <a:chExt cx="4196538" cy="100354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3A26E7-864E-394A-B32B-208D3A734304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B631BE1B-D695-AA46-8CDF-07955D99938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Chord 69">
              <a:extLst>
                <a:ext uri="{FF2B5EF4-FFF2-40B4-BE49-F238E27FC236}">
                  <a16:creationId xmlns:a16="http://schemas.microsoft.com/office/drawing/2014/main" id="{BCF400CA-2E47-2D48-B87B-24AC28F5C3E1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3EDC701-4B82-D84A-863C-298E013D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F812742-DBD7-2745-AB9A-F0D4CB4CB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CE8574-C096-C04E-B270-D0D8CA3A3460}"/>
              </a:ext>
            </a:extLst>
          </p:cNvPr>
          <p:cNvCxnSpPr/>
          <p:nvPr/>
        </p:nvCxnSpPr>
        <p:spPr>
          <a:xfrm flipV="1">
            <a:off x="6096000" y="5338740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5EB1411-8CB7-A14D-8256-339A5F5C9518}"/>
              </a:ext>
            </a:extLst>
          </p:cNvPr>
          <p:cNvSpPr/>
          <p:nvPr/>
        </p:nvSpPr>
        <p:spPr>
          <a:xfrm>
            <a:off x="1409971" y="4725606"/>
            <a:ext cx="352307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74FE98-31D4-B84B-84D1-8BD7BE94FC2B}"/>
              </a:ext>
            </a:extLst>
          </p:cNvPr>
          <p:cNvSpPr/>
          <p:nvPr/>
        </p:nvSpPr>
        <p:spPr>
          <a:xfrm>
            <a:off x="5868940" y="991044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56A1F8E-6DF3-804C-8609-17144AFF777A}"/>
              </a:ext>
            </a:extLst>
          </p:cNvPr>
          <p:cNvSpPr/>
          <p:nvPr/>
        </p:nvSpPr>
        <p:spPr>
          <a:xfrm>
            <a:off x="5838118" y="3293153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4259E52-B5C6-0B4C-8521-3790946F9178}"/>
              </a:ext>
            </a:extLst>
          </p:cNvPr>
          <p:cNvSpPr/>
          <p:nvPr/>
        </p:nvSpPr>
        <p:spPr>
          <a:xfrm>
            <a:off x="5838118" y="5044030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336707" y="4788823"/>
            <a:ext cx="2955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 flipV="1">
            <a:off x="3284005" y="5401957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627761" y="540280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1477336" y="5401957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366610" y="5401957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092387" y="5401957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1406358" y="4788823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D85080E-E6B0-3E4A-B49C-887DBBF07674}"/>
              </a:ext>
            </a:extLst>
          </p:cNvPr>
          <p:cNvSpPr/>
          <p:nvPr/>
        </p:nvSpPr>
        <p:spPr>
          <a:xfrm>
            <a:off x="4336707" y="3102879"/>
            <a:ext cx="2955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">
            <a:extLst>
              <a:ext uri="{FF2B5EF4-FFF2-40B4-BE49-F238E27FC236}">
                <a16:creationId xmlns:a16="http://schemas.microsoft.com/office/drawing/2014/main" id="{7F477DD8-F3AF-814B-B1D9-07D54BC0DD8E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3284005" y="3716013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91583D-2BD6-8146-B27C-BF5F2F0938CA}"/>
              </a:ext>
            </a:extLst>
          </p:cNvPr>
          <p:cNvCxnSpPr/>
          <p:nvPr/>
        </p:nvCxnSpPr>
        <p:spPr>
          <a:xfrm>
            <a:off x="4627761" y="371685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DE2DC8-5EC4-204C-B264-EF77B00220D0}"/>
              </a:ext>
            </a:extLst>
          </p:cNvPr>
          <p:cNvGrpSpPr/>
          <p:nvPr/>
        </p:nvGrpSpPr>
        <p:grpSpPr>
          <a:xfrm>
            <a:off x="1477336" y="3716013"/>
            <a:ext cx="2737576" cy="654654"/>
            <a:chOff x="2569133" y="413397"/>
            <a:chExt cx="4196538" cy="10035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C15139-E8CE-7F47-95CE-8CF0588E4CBD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984D728-93BD-494F-A9DD-7E95E0231B6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8224A461-F843-0142-AB94-C579F26AE4F2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0DCF068-2C9A-4744-B6B7-E027C304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264B2F8-45AD-844B-97E6-D7B1B507A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986FEA7-1F53-434F-9341-777F607666D7}"/>
              </a:ext>
            </a:extLst>
          </p:cNvPr>
          <p:cNvGrpSpPr/>
          <p:nvPr/>
        </p:nvGrpSpPr>
        <p:grpSpPr>
          <a:xfrm>
            <a:off x="4366610" y="3716013"/>
            <a:ext cx="2689434" cy="654654"/>
            <a:chOff x="2642932" y="413397"/>
            <a:chExt cx="4122739" cy="100354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FE3E9D-9160-9742-A5DC-B51601E68421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411838C2-D16A-0B4F-BFA1-50225685D80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Chord 69">
              <a:extLst>
                <a:ext uri="{FF2B5EF4-FFF2-40B4-BE49-F238E27FC236}">
                  <a16:creationId xmlns:a16="http://schemas.microsoft.com/office/drawing/2014/main" id="{0550C654-FFF6-F943-A72E-DCE1718E20E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C031652-83EF-B645-90AF-EDCCD1E6A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622A6F0-FEFE-5046-BB74-6646FC6DC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B592DD-8389-A745-BDED-86EA7E0D8B9C}"/>
              </a:ext>
            </a:extLst>
          </p:cNvPr>
          <p:cNvCxnSpPr/>
          <p:nvPr/>
        </p:nvCxnSpPr>
        <p:spPr>
          <a:xfrm flipV="1">
            <a:off x="6092387" y="3716013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C39A89D2-18CE-9343-BFAA-670B0B16E22C}"/>
              </a:ext>
            </a:extLst>
          </p:cNvPr>
          <p:cNvSpPr/>
          <p:nvPr/>
        </p:nvSpPr>
        <p:spPr>
          <a:xfrm>
            <a:off x="5838118" y="3414362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2D712EE0-8BF2-F34C-A4D2-A5E9A3D84BFA}"/>
              </a:ext>
            </a:extLst>
          </p:cNvPr>
          <p:cNvSpPr/>
          <p:nvPr/>
        </p:nvSpPr>
        <p:spPr>
          <a:xfrm>
            <a:off x="5834505" y="5109832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4568139" y="320586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194823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TetR</a:t>
            </a:r>
            <a:r>
              <a:rPr lang="en-US" dirty="0"/>
              <a:t>-Regulated Production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>
            <a:cxnSpLocks/>
          </p:cNvCxnSpPr>
          <p:nvPr/>
        </p:nvCxnSpPr>
        <p:spPr>
          <a:xfrm rot="5400000">
            <a:off x="3788822" y="329920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D2B1D01-D3DE-484C-883F-7739BE21F453}"/>
              </a:ext>
            </a:extLst>
          </p:cNvPr>
          <p:cNvSpPr/>
          <p:nvPr/>
        </p:nvSpPr>
        <p:spPr>
          <a:xfrm>
            <a:off x="3356029" y="863531"/>
            <a:ext cx="2230415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TetR</a:t>
            </a:r>
            <a:r>
              <a:rPr lang="en-US" dirty="0"/>
              <a:t>-Regulated Production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07B2F9-8673-7F47-98AC-3149F4DB0726}"/>
              </a:ext>
            </a:extLst>
          </p:cNvPr>
          <p:cNvSpPr/>
          <p:nvPr/>
        </p:nvSpPr>
        <p:spPr>
          <a:xfrm>
            <a:off x="3284005" y="1284514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736AD-75DD-DD4A-9B33-2264AA29BE35}"/>
              </a:ext>
            </a:extLst>
          </p:cNvPr>
          <p:cNvSpPr/>
          <p:nvPr/>
        </p:nvSpPr>
        <p:spPr>
          <a:xfrm>
            <a:off x="2843527" y="1235135"/>
            <a:ext cx="504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TetR</a:t>
            </a:r>
            <a:endParaRPr lang="en-US" sz="1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2478157" y="3457804"/>
            <a:ext cx="0" cy="41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6E2C9F-C867-D042-87BD-2583BF6BB03C}"/>
              </a:ext>
            </a:extLst>
          </p:cNvPr>
          <p:cNvSpPr/>
          <p:nvPr/>
        </p:nvSpPr>
        <p:spPr>
          <a:xfrm>
            <a:off x="3993381" y="463375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342B6265-6A50-594C-AE29-9B8A7B1FBB39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2690111" y="5020649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9F652F-FC73-EF4E-AB52-17E534E40A09}"/>
              </a:ext>
            </a:extLst>
          </p:cNvPr>
          <p:cNvCxnSpPr/>
          <p:nvPr/>
        </p:nvCxnSpPr>
        <p:spPr>
          <a:xfrm>
            <a:off x="4982783" y="52477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322343-0C68-0D4E-8CA2-158D7319F27E}"/>
              </a:ext>
            </a:extLst>
          </p:cNvPr>
          <p:cNvGrpSpPr/>
          <p:nvPr/>
        </p:nvGrpSpPr>
        <p:grpSpPr>
          <a:xfrm>
            <a:off x="640810" y="5246888"/>
            <a:ext cx="2737576" cy="654654"/>
            <a:chOff x="2569133" y="413397"/>
            <a:chExt cx="4196538" cy="100354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C89411-CEFB-9D4A-A066-5A2E5F42B3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B8ED96CD-FBF9-0E43-BF87-344F542A2625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086B8700-13AF-4C49-B3F3-D2DF9BAFD9D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5D932A-83E8-1841-82DF-C02B381D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1997FDE-9127-5C40-A21A-8F0A953B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F4E72CC-0763-DD43-8F06-9E182492ECAA}"/>
              </a:ext>
            </a:extLst>
          </p:cNvPr>
          <p:cNvGrpSpPr/>
          <p:nvPr/>
        </p:nvGrpSpPr>
        <p:grpSpPr>
          <a:xfrm>
            <a:off x="4721632" y="5246888"/>
            <a:ext cx="2689434" cy="654654"/>
            <a:chOff x="2642932" y="413397"/>
            <a:chExt cx="4122739" cy="1003545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59A059-825F-6D4B-8853-4F47D3B0C6A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0483E213-F299-6448-830E-1B9B22EA791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Chord 86">
              <a:extLst>
                <a:ext uri="{FF2B5EF4-FFF2-40B4-BE49-F238E27FC236}">
                  <a16:creationId xmlns:a16="http://schemas.microsoft.com/office/drawing/2014/main" id="{1A32DF0C-A117-3C49-A6BF-F4F4FE92B5C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50FD3C-715E-0641-9E46-D448191C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74AF545-491F-6C4D-9769-70406060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58A2C-3611-B24A-A463-78668FF47330}"/>
              </a:ext>
            </a:extLst>
          </p:cNvPr>
          <p:cNvCxnSpPr/>
          <p:nvPr/>
        </p:nvCxnSpPr>
        <p:spPr>
          <a:xfrm flipV="1">
            <a:off x="6447409" y="524688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F67A115-F152-F94B-AF1A-8B6EC3C5CFEA}"/>
              </a:ext>
            </a:extLst>
          </p:cNvPr>
          <p:cNvSpPr/>
          <p:nvPr/>
        </p:nvSpPr>
        <p:spPr>
          <a:xfrm>
            <a:off x="569832" y="463375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7DF399-D800-0444-89BB-AC1618A2CFE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469417" y="5167281"/>
            <a:ext cx="8740" cy="423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6F9938-088F-2249-A30A-F53EFC95520B}"/>
              </a:ext>
            </a:extLst>
          </p:cNvPr>
          <p:cNvSpPr/>
          <p:nvPr/>
        </p:nvSpPr>
        <p:spPr>
          <a:xfrm>
            <a:off x="3919217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E8FA23-C4E9-DA4C-BF8A-F83D87F21551}"/>
              </a:ext>
            </a:extLst>
          </p:cNvPr>
          <p:cNvSpPr/>
          <p:nvPr/>
        </p:nvSpPr>
        <p:spPr>
          <a:xfrm>
            <a:off x="3435681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>
            <a:extLst>
              <a:ext uri="{FF2B5EF4-FFF2-40B4-BE49-F238E27FC236}">
                <a16:creationId xmlns:a16="http://schemas.microsoft.com/office/drawing/2014/main" id="{4639C3E4-48D6-B94D-B181-2F2C6B257FAC}"/>
              </a:ext>
            </a:extLst>
          </p:cNvPr>
          <p:cNvCxnSpPr>
            <a:cxnSpLocks/>
          </p:cNvCxnSpPr>
          <p:nvPr/>
        </p:nvCxnSpPr>
        <p:spPr>
          <a:xfrm>
            <a:off x="2690111" y="3302027"/>
            <a:ext cx="1193519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E8E490B-C072-8248-AF41-FF0E871D9C80}"/>
              </a:ext>
            </a:extLst>
          </p:cNvPr>
          <p:cNvSpPr/>
          <p:nvPr/>
        </p:nvSpPr>
        <p:spPr>
          <a:xfrm>
            <a:off x="6189527" y="4954763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5B78B04-B869-2B4A-B502-2E4109539C72}"/>
              </a:ext>
            </a:extLst>
          </p:cNvPr>
          <p:cNvSpPr/>
          <p:nvPr/>
        </p:nvSpPr>
        <p:spPr>
          <a:xfrm>
            <a:off x="2220275" y="4884610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1758698-E1B7-704E-8683-62467100641A}"/>
              </a:ext>
            </a:extLst>
          </p:cNvPr>
          <p:cNvSpPr/>
          <p:nvPr/>
        </p:nvSpPr>
        <p:spPr>
          <a:xfrm>
            <a:off x="2220275" y="3175133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534432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– unintended interaction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6E2C9F-C867-D042-87BD-2583BF6BB03C}"/>
              </a:ext>
            </a:extLst>
          </p:cNvPr>
          <p:cNvSpPr/>
          <p:nvPr/>
        </p:nvSpPr>
        <p:spPr>
          <a:xfrm>
            <a:off x="3993381" y="994945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342B6265-6A50-594C-AE29-9B8A7B1FBB39}"/>
              </a:ext>
            </a:extLst>
          </p:cNvPr>
          <p:cNvCxnSpPr>
            <a:cxnSpLocks/>
          </p:cNvCxnSpPr>
          <p:nvPr/>
        </p:nvCxnSpPr>
        <p:spPr>
          <a:xfrm>
            <a:off x="2712378" y="1367318"/>
            <a:ext cx="2920458" cy="405145"/>
          </a:xfrm>
          <a:prstGeom prst="bentConnector3">
            <a:avLst>
              <a:gd name="adj1" fmla="val 9995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9F652F-FC73-EF4E-AB52-17E534E40A09}"/>
              </a:ext>
            </a:extLst>
          </p:cNvPr>
          <p:cNvCxnSpPr/>
          <p:nvPr/>
        </p:nvCxnSpPr>
        <p:spPr>
          <a:xfrm>
            <a:off x="5537586" y="177330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322343-0C68-0D4E-8CA2-158D7319F27E}"/>
              </a:ext>
            </a:extLst>
          </p:cNvPr>
          <p:cNvGrpSpPr/>
          <p:nvPr/>
        </p:nvGrpSpPr>
        <p:grpSpPr>
          <a:xfrm>
            <a:off x="640810" y="1608079"/>
            <a:ext cx="2737576" cy="654654"/>
            <a:chOff x="2569133" y="413397"/>
            <a:chExt cx="4196538" cy="100354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C89411-CEFB-9D4A-A066-5A2E5F42B3CE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B8ED96CD-FBF9-0E43-BF87-344F542A2625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Chord 80">
              <a:extLst>
                <a:ext uri="{FF2B5EF4-FFF2-40B4-BE49-F238E27FC236}">
                  <a16:creationId xmlns:a16="http://schemas.microsoft.com/office/drawing/2014/main" id="{086B8700-13AF-4C49-B3F3-D2DF9BAFD9DA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5D932A-83E8-1841-82DF-C02B381D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1997FDE-9127-5C40-A21A-8F0A953B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F4E72CC-0763-DD43-8F06-9E182492ECAA}"/>
              </a:ext>
            </a:extLst>
          </p:cNvPr>
          <p:cNvGrpSpPr/>
          <p:nvPr/>
        </p:nvGrpSpPr>
        <p:grpSpPr>
          <a:xfrm>
            <a:off x="4721632" y="1608079"/>
            <a:ext cx="2689434" cy="654654"/>
            <a:chOff x="2642932" y="413397"/>
            <a:chExt cx="4122739" cy="1003545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59A059-825F-6D4B-8853-4F47D3B0C6A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0483E213-F299-6448-830E-1B9B22EA791C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Chord 86">
              <a:extLst>
                <a:ext uri="{FF2B5EF4-FFF2-40B4-BE49-F238E27FC236}">
                  <a16:creationId xmlns:a16="http://schemas.microsoft.com/office/drawing/2014/main" id="{1A32DF0C-A117-3C49-A6BF-F4F4FE92B5C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50FD3C-715E-0641-9E46-D448191C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74AF545-491F-6C4D-9769-70406060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58A2C-3611-B24A-A463-78668FF47330}"/>
              </a:ext>
            </a:extLst>
          </p:cNvPr>
          <p:cNvCxnSpPr/>
          <p:nvPr/>
        </p:nvCxnSpPr>
        <p:spPr>
          <a:xfrm flipV="1">
            <a:off x="6447409" y="1608079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7DF399-D800-0444-89BB-AC1618A2CFE1}"/>
              </a:ext>
            </a:extLst>
          </p:cNvPr>
          <p:cNvCxnSpPr>
            <a:cxnSpLocks/>
            <a:endCxn id="214" idx="2"/>
          </p:cNvCxnSpPr>
          <p:nvPr/>
        </p:nvCxnSpPr>
        <p:spPr>
          <a:xfrm flipH="1" flipV="1">
            <a:off x="2467277" y="1498136"/>
            <a:ext cx="2140" cy="45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6F9938-088F-2249-A30A-F53EFC95520B}"/>
              </a:ext>
            </a:extLst>
          </p:cNvPr>
          <p:cNvSpPr/>
          <p:nvPr/>
        </p:nvSpPr>
        <p:spPr>
          <a:xfrm>
            <a:off x="3919217" y="174516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BA4E10-2C09-A941-9978-0AD68583C6B9}"/>
              </a:ext>
            </a:extLst>
          </p:cNvPr>
          <p:cNvSpPr txBox="1"/>
          <p:nvPr/>
        </p:nvSpPr>
        <p:spPr>
          <a:xfrm>
            <a:off x="4657049" y="2621229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C82D2A0A-BED7-7443-B490-294B1EFB4A55}"/>
              </a:ext>
            </a:extLst>
          </p:cNvPr>
          <p:cNvSpPr/>
          <p:nvPr/>
        </p:nvSpPr>
        <p:spPr>
          <a:xfrm>
            <a:off x="3993381" y="463375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1A269D1-2219-4E46-9A33-B2B6D9FF8CF1}"/>
              </a:ext>
            </a:extLst>
          </p:cNvPr>
          <p:cNvGrpSpPr/>
          <p:nvPr/>
        </p:nvGrpSpPr>
        <p:grpSpPr>
          <a:xfrm>
            <a:off x="640810" y="5246888"/>
            <a:ext cx="2737576" cy="654654"/>
            <a:chOff x="2569133" y="413397"/>
            <a:chExt cx="4196538" cy="1003545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4F97BEB-40DB-074C-973F-39723F393DBA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BF42CD38-93DA-484A-884A-0849D8255A53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9" name="Chord 168">
              <a:extLst>
                <a:ext uri="{FF2B5EF4-FFF2-40B4-BE49-F238E27FC236}">
                  <a16:creationId xmlns:a16="http://schemas.microsoft.com/office/drawing/2014/main" id="{1863006A-D588-3F4C-9249-51E7759E520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D13AE78E-C99D-2745-A728-58F980206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A2478B08-6617-8649-AAF5-D487DE69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1E4C2CC-79AE-734C-9FD9-37D5821E1A40}"/>
              </a:ext>
            </a:extLst>
          </p:cNvPr>
          <p:cNvGrpSpPr/>
          <p:nvPr/>
        </p:nvGrpSpPr>
        <p:grpSpPr>
          <a:xfrm>
            <a:off x="4721632" y="5246888"/>
            <a:ext cx="2689434" cy="654654"/>
            <a:chOff x="2642932" y="413397"/>
            <a:chExt cx="4122739" cy="1003545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A9E355D-D759-3E46-9F52-67E4F895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ight Arrow 173">
              <a:extLst>
                <a:ext uri="{FF2B5EF4-FFF2-40B4-BE49-F238E27FC236}">
                  <a16:creationId xmlns:a16="http://schemas.microsoft.com/office/drawing/2014/main" id="{FE112CB2-1B81-9B46-9F3D-1906B070B95B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5" name="Chord 174">
              <a:extLst>
                <a:ext uri="{FF2B5EF4-FFF2-40B4-BE49-F238E27FC236}">
                  <a16:creationId xmlns:a16="http://schemas.microsoft.com/office/drawing/2014/main" id="{B1EC7FB2-1033-644E-B928-0D3C56C8A5B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2415E8A5-6101-8C4C-ABFC-B01A85D7A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8B98DA9-5E75-4245-BEA8-62265594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997339F-9247-8441-AF07-59E9492066B3}"/>
              </a:ext>
            </a:extLst>
          </p:cNvPr>
          <p:cNvCxnSpPr/>
          <p:nvPr/>
        </p:nvCxnSpPr>
        <p:spPr>
          <a:xfrm flipV="1">
            <a:off x="6447409" y="524688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198446-6549-054E-87C9-06DA104A5A91}"/>
              </a:ext>
            </a:extLst>
          </p:cNvPr>
          <p:cNvCxnSpPr>
            <a:cxnSpLocks/>
          </p:cNvCxnSpPr>
          <p:nvPr/>
        </p:nvCxnSpPr>
        <p:spPr>
          <a:xfrm flipV="1">
            <a:off x="2469417" y="5154423"/>
            <a:ext cx="0" cy="436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DAD03DE-B266-0547-A9C1-DFE4698B211E}"/>
              </a:ext>
            </a:extLst>
          </p:cNvPr>
          <p:cNvSpPr/>
          <p:nvPr/>
        </p:nvSpPr>
        <p:spPr>
          <a:xfrm>
            <a:off x="3919217" y="490940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F21F226B-65DA-BA43-98CE-7C416E662743}"/>
              </a:ext>
            </a:extLst>
          </p:cNvPr>
          <p:cNvSpPr/>
          <p:nvPr/>
        </p:nvSpPr>
        <p:spPr>
          <a:xfrm>
            <a:off x="3991241" y="2987563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6" name="Straight Arrow Connector 5">
            <a:extLst>
              <a:ext uri="{FF2B5EF4-FFF2-40B4-BE49-F238E27FC236}">
                <a16:creationId xmlns:a16="http://schemas.microsoft.com/office/drawing/2014/main" id="{87207977-EDA0-C14B-B07D-8ADDC103871A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2687971" y="3374458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0E6D163-3094-6240-B0BD-D748E941406A}"/>
              </a:ext>
            </a:extLst>
          </p:cNvPr>
          <p:cNvCxnSpPr/>
          <p:nvPr/>
        </p:nvCxnSpPr>
        <p:spPr>
          <a:xfrm>
            <a:off x="4980643" y="360154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317CD3-D885-4242-80A4-917BE074F160}"/>
              </a:ext>
            </a:extLst>
          </p:cNvPr>
          <p:cNvGrpSpPr/>
          <p:nvPr/>
        </p:nvGrpSpPr>
        <p:grpSpPr>
          <a:xfrm>
            <a:off x="638670" y="3600697"/>
            <a:ext cx="2737576" cy="654654"/>
            <a:chOff x="2569133" y="413397"/>
            <a:chExt cx="4196538" cy="1003545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80BB70B-CE98-D845-BBC6-AF987255D847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ight Arrow 189">
              <a:extLst>
                <a:ext uri="{FF2B5EF4-FFF2-40B4-BE49-F238E27FC236}">
                  <a16:creationId xmlns:a16="http://schemas.microsoft.com/office/drawing/2014/main" id="{1FE8D298-1B45-A94E-B09A-E60C6A59FB6D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1" name="Chord 190">
              <a:extLst>
                <a:ext uri="{FF2B5EF4-FFF2-40B4-BE49-F238E27FC236}">
                  <a16:creationId xmlns:a16="http://schemas.microsoft.com/office/drawing/2014/main" id="{8C9EA64E-F784-9D4D-8EF0-31D45D575E43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1268E7F0-E526-0B43-B77A-859EDFFB4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1CF9CC8-C72F-474A-AA50-3C18CB912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11176C5-C724-D14E-81C5-65AA8126FA77}"/>
              </a:ext>
            </a:extLst>
          </p:cNvPr>
          <p:cNvGrpSpPr/>
          <p:nvPr/>
        </p:nvGrpSpPr>
        <p:grpSpPr>
          <a:xfrm>
            <a:off x="4719492" y="3600697"/>
            <a:ext cx="2689434" cy="654654"/>
            <a:chOff x="2642932" y="413397"/>
            <a:chExt cx="4122739" cy="1003545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A7795F8-82F6-9646-8A24-AF55010FE1C0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ight Arrow 195">
              <a:extLst>
                <a:ext uri="{FF2B5EF4-FFF2-40B4-BE49-F238E27FC236}">
                  <a16:creationId xmlns:a16="http://schemas.microsoft.com/office/drawing/2014/main" id="{FF65E66A-87C2-4948-A6B7-CC281896EE4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7" name="Chord 196">
              <a:extLst>
                <a:ext uri="{FF2B5EF4-FFF2-40B4-BE49-F238E27FC236}">
                  <a16:creationId xmlns:a16="http://schemas.microsoft.com/office/drawing/2014/main" id="{810BAC14-E281-7844-B3A4-8BF3503088F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0B64CE8A-E2C4-3146-800F-8D7220257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EF4F2F1-EC55-BD47-9DAF-457A7332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06AF7BC-E48F-CD45-BAD1-92408AABF821}"/>
              </a:ext>
            </a:extLst>
          </p:cNvPr>
          <p:cNvCxnSpPr/>
          <p:nvPr/>
        </p:nvCxnSpPr>
        <p:spPr>
          <a:xfrm flipV="1">
            <a:off x="6445269" y="3600697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5578696-5668-D245-B173-BFE3BEB3EA62}"/>
              </a:ext>
            </a:extLst>
          </p:cNvPr>
          <p:cNvCxnSpPr>
            <a:cxnSpLocks/>
          </p:cNvCxnSpPr>
          <p:nvPr/>
        </p:nvCxnSpPr>
        <p:spPr>
          <a:xfrm flipV="1">
            <a:off x="2467277" y="3497958"/>
            <a:ext cx="0" cy="446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C98DBBB-28B7-D54C-85A6-E58DBF335FBA}"/>
              </a:ext>
            </a:extLst>
          </p:cNvPr>
          <p:cNvSpPr/>
          <p:nvPr/>
        </p:nvSpPr>
        <p:spPr>
          <a:xfrm>
            <a:off x="3917077" y="3735830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D6F8D44-5200-9643-A502-8975C06D6E9F}"/>
              </a:ext>
            </a:extLst>
          </p:cNvPr>
          <p:cNvCxnSpPr>
            <a:cxnSpLocks/>
          </p:cNvCxnSpPr>
          <p:nvPr/>
        </p:nvCxnSpPr>
        <p:spPr>
          <a:xfrm rot="5400000">
            <a:off x="3788822" y="501499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5">
            <a:extLst>
              <a:ext uri="{FF2B5EF4-FFF2-40B4-BE49-F238E27FC236}">
                <a16:creationId xmlns:a16="http://schemas.microsoft.com/office/drawing/2014/main" id="{64B7D57C-A579-834B-AD55-C8D7DE7039EF}"/>
              </a:ext>
            </a:extLst>
          </p:cNvPr>
          <p:cNvCxnSpPr>
            <a:cxnSpLocks/>
          </p:cNvCxnSpPr>
          <p:nvPr/>
        </p:nvCxnSpPr>
        <p:spPr>
          <a:xfrm>
            <a:off x="2690111" y="5017813"/>
            <a:ext cx="1193519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8D862FBF-59FB-6447-AD92-008CA9CD103F}"/>
              </a:ext>
            </a:extLst>
          </p:cNvPr>
          <p:cNvSpPr/>
          <p:nvPr/>
        </p:nvSpPr>
        <p:spPr>
          <a:xfrm>
            <a:off x="6189527" y="4954763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D08C9DE2-821E-924C-9355-AC6CBD360BA0}"/>
              </a:ext>
            </a:extLst>
          </p:cNvPr>
          <p:cNvSpPr/>
          <p:nvPr/>
        </p:nvSpPr>
        <p:spPr>
          <a:xfrm>
            <a:off x="2220275" y="4884610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002F4467-70D0-EF48-B845-712C2ABD8989}"/>
              </a:ext>
            </a:extLst>
          </p:cNvPr>
          <p:cNvSpPr/>
          <p:nvPr/>
        </p:nvSpPr>
        <p:spPr>
          <a:xfrm>
            <a:off x="2220275" y="3226503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E345E0B9-12F5-1F4C-B426-9311BC143B72}"/>
              </a:ext>
            </a:extLst>
          </p:cNvPr>
          <p:cNvSpPr/>
          <p:nvPr/>
        </p:nvSpPr>
        <p:spPr>
          <a:xfrm>
            <a:off x="6174548" y="3308572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41E3AFF9-F632-EE48-A666-DC42506BCFEA}"/>
              </a:ext>
            </a:extLst>
          </p:cNvPr>
          <p:cNvSpPr/>
          <p:nvPr/>
        </p:nvSpPr>
        <p:spPr>
          <a:xfrm>
            <a:off x="6189527" y="1315954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559561F5-1590-F745-B22C-FE9075101618}"/>
              </a:ext>
            </a:extLst>
          </p:cNvPr>
          <p:cNvSpPr/>
          <p:nvPr/>
        </p:nvSpPr>
        <p:spPr>
          <a:xfrm>
            <a:off x="2209395" y="1215465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770722" y="3308452"/>
            <a:ext cx="316051" cy="222196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991523" y="353149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730372" y="3530648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9092" y="2826333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456149" y="353064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578572" y="291751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D7D85-A4F9-2B46-9117-DC775D515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03733" y="2827979"/>
            <a:ext cx="951389" cy="9513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CC967E-5654-0F41-B0A0-E777A8B1B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069968" y="2845919"/>
            <a:ext cx="951389" cy="95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/>
          <p:nvPr/>
        </p:nvCxnSpPr>
        <p:spPr>
          <a:xfrm flipV="1">
            <a:off x="2478157" y="353064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CFD0E9-DCAE-B447-9D6F-62E6C9FEBFAA}"/>
              </a:ext>
            </a:extLst>
          </p:cNvPr>
          <p:cNvSpPr/>
          <p:nvPr/>
        </p:nvSpPr>
        <p:spPr>
          <a:xfrm>
            <a:off x="3444421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7BF63B-A1F4-154C-8A4C-E6EC1EDD30FD}"/>
              </a:ext>
            </a:extLst>
          </p:cNvPr>
          <p:cNvCxnSpPr>
            <a:cxnSpLocks/>
          </p:cNvCxnSpPr>
          <p:nvPr/>
        </p:nvCxnSpPr>
        <p:spPr>
          <a:xfrm>
            <a:off x="2679237" y="3308452"/>
            <a:ext cx="759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6C4988-C2A8-004B-BAFC-C6E678A4118D}"/>
              </a:ext>
            </a:extLst>
          </p:cNvPr>
          <p:cNvCxnSpPr>
            <a:cxnSpLocks/>
          </p:cNvCxnSpPr>
          <p:nvPr/>
        </p:nvCxnSpPr>
        <p:spPr>
          <a:xfrm>
            <a:off x="4046216" y="3307647"/>
            <a:ext cx="2697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1EA4E3-CE8A-F94A-9507-A2CB5C0320BA}"/>
              </a:ext>
            </a:extLst>
          </p:cNvPr>
          <p:cNvCxnSpPr>
            <a:cxnSpLocks/>
          </p:cNvCxnSpPr>
          <p:nvPr/>
        </p:nvCxnSpPr>
        <p:spPr>
          <a:xfrm>
            <a:off x="3533596" y="3312292"/>
            <a:ext cx="3824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DC31A4D-E4AF-BA43-8077-3FCFF3A4D2C6}"/>
              </a:ext>
            </a:extLst>
          </p:cNvPr>
          <p:cNvSpPr txBox="1"/>
          <p:nvPr/>
        </p:nvSpPr>
        <p:spPr>
          <a:xfrm>
            <a:off x="5638113" y="360481"/>
            <a:ext cx="306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OBSOLETE: </a:t>
            </a:r>
            <a:r>
              <a:rPr lang="en-US" sz="2800" b="1" dirty="0" err="1">
                <a:solidFill>
                  <a:srgbClr val="FF0000"/>
                </a:solidFill>
              </a:rPr>
              <a:t>MapsTo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4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863769F8-02CE-034E-988B-4EF2BB33EA57}"/>
              </a:ext>
            </a:extLst>
          </p:cNvPr>
          <p:cNvSpPr txBox="1"/>
          <p:nvPr/>
        </p:nvSpPr>
        <p:spPr>
          <a:xfrm>
            <a:off x="139700" y="1651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E42378-F9A9-BB48-B159-01E6D56E5DA7}"/>
              </a:ext>
            </a:extLst>
          </p:cNvPr>
          <p:cNvSpPr txBox="1"/>
          <p:nvPr/>
        </p:nvSpPr>
        <p:spPr>
          <a:xfrm>
            <a:off x="3335521" y="320586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299D71-34A0-674F-A4B1-1B36A54ABCC7}"/>
              </a:ext>
            </a:extLst>
          </p:cNvPr>
          <p:cNvSpPr txBox="1"/>
          <p:nvPr/>
        </p:nvSpPr>
        <p:spPr>
          <a:xfrm>
            <a:off x="4631374" y="2447662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63430C6-EB59-9245-8AC6-BE3948C72C3B}"/>
              </a:ext>
            </a:extLst>
          </p:cNvPr>
          <p:cNvSpPr/>
          <p:nvPr/>
        </p:nvSpPr>
        <p:spPr>
          <a:xfrm>
            <a:off x="4002121" y="2917514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5">
            <a:extLst>
              <a:ext uri="{FF2B5EF4-FFF2-40B4-BE49-F238E27FC236}">
                <a16:creationId xmlns:a16="http://schemas.microsoft.com/office/drawing/2014/main" id="{89539812-804E-644F-BFCA-2B9DD3459350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770722" y="3308452"/>
            <a:ext cx="316051" cy="222196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FF364C-9A1E-7042-BFF5-08FA96FEECB8}"/>
              </a:ext>
            </a:extLst>
          </p:cNvPr>
          <p:cNvCxnSpPr/>
          <p:nvPr/>
        </p:nvCxnSpPr>
        <p:spPr>
          <a:xfrm>
            <a:off x="4991523" y="353149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CBB5D3-2A82-F347-8768-A0E26939D826}"/>
              </a:ext>
            </a:extLst>
          </p:cNvPr>
          <p:cNvGrpSpPr/>
          <p:nvPr/>
        </p:nvGrpSpPr>
        <p:grpSpPr>
          <a:xfrm>
            <a:off x="649550" y="3530648"/>
            <a:ext cx="2737576" cy="654654"/>
            <a:chOff x="2569133" y="413397"/>
            <a:chExt cx="4196538" cy="10035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511621-3697-E641-87CC-23BBD46DE63C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5B9150A-7BF8-8643-B2E6-51C25F8533D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4318A2A1-B0F5-BC40-90DF-B4C6ED3A8E7E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8935D8D-7844-4F4E-9097-0A290CBD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4E8D291-662F-9E42-858A-FAC312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730F51-65CC-8145-A9A5-CBBF1D1919EC}"/>
              </a:ext>
            </a:extLst>
          </p:cNvPr>
          <p:cNvGrpSpPr/>
          <p:nvPr/>
        </p:nvGrpSpPr>
        <p:grpSpPr>
          <a:xfrm>
            <a:off x="4730372" y="3530648"/>
            <a:ext cx="2689434" cy="654654"/>
            <a:chOff x="2642932" y="413397"/>
            <a:chExt cx="4122739" cy="1003545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3886BB-4AE9-5148-AC86-C38D4785D046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09CFEDCF-001E-2B46-8528-F5D89CE7D8E6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30C134E0-A2C4-0C48-8E1F-A00CC76F569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FB8AABB-8744-8A47-A8D8-29ABC5F7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AD66491-7699-F443-A45A-22CA296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19F43F9-0B0D-5841-A3CA-E6945F629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59092" y="2826333"/>
            <a:ext cx="951389" cy="951389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D7E226D-B084-C24A-9FE1-CC9461D55C78}"/>
              </a:ext>
            </a:extLst>
          </p:cNvPr>
          <p:cNvCxnSpPr/>
          <p:nvPr/>
        </p:nvCxnSpPr>
        <p:spPr>
          <a:xfrm flipV="1">
            <a:off x="6456149" y="3530648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E624CF9-B96F-FF45-AF7A-430F8CDB248B}"/>
              </a:ext>
            </a:extLst>
          </p:cNvPr>
          <p:cNvSpPr/>
          <p:nvPr/>
        </p:nvSpPr>
        <p:spPr>
          <a:xfrm>
            <a:off x="578572" y="2917514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D7D85-A4F9-2B46-9117-DC775D515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03733" y="2827979"/>
            <a:ext cx="951389" cy="9513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CC967E-5654-0F41-B0A0-E777A8B1B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069968" y="2845919"/>
            <a:ext cx="951389" cy="95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B60FD-5CA1-9C44-90B8-F1FE45B5DA86}"/>
              </a:ext>
            </a:extLst>
          </p:cNvPr>
          <p:cNvCxnSpPr/>
          <p:nvPr/>
        </p:nvCxnSpPr>
        <p:spPr>
          <a:xfrm flipV="1">
            <a:off x="2478157" y="3530648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7CAEC5-5859-6143-8788-CF5AC99E4114}"/>
              </a:ext>
            </a:extLst>
          </p:cNvPr>
          <p:cNvSpPr/>
          <p:nvPr/>
        </p:nvSpPr>
        <p:spPr>
          <a:xfrm>
            <a:off x="3927957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CFD0E9-DCAE-B447-9D6F-62E6C9FEBFAA}"/>
              </a:ext>
            </a:extLst>
          </p:cNvPr>
          <p:cNvSpPr/>
          <p:nvPr/>
        </p:nvSpPr>
        <p:spPr>
          <a:xfrm>
            <a:off x="3444421" y="3193169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1EA4E3-CE8A-F94A-9507-A2CB5C0320BA}"/>
              </a:ext>
            </a:extLst>
          </p:cNvPr>
          <p:cNvCxnSpPr>
            <a:cxnSpLocks/>
          </p:cNvCxnSpPr>
          <p:nvPr/>
        </p:nvCxnSpPr>
        <p:spPr>
          <a:xfrm>
            <a:off x="3533596" y="3312292"/>
            <a:ext cx="3824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08818D9-B590-1842-9A8B-F917C2DF907C}"/>
              </a:ext>
            </a:extLst>
          </p:cNvPr>
          <p:cNvSpPr/>
          <p:nvPr/>
        </p:nvSpPr>
        <p:spPr>
          <a:xfrm>
            <a:off x="3978133" y="860027"/>
            <a:ext cx="3653930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5">
            <a:extLst>
              <a:ext uri="{FF2B5EF4-FFF2-40B4-BE49-F238E27FC236}">
                <a16:creationId xmlns:a16="http://schemas.microsoft.com/office/drawing/2014/main" id="{F053E625-A0B1-A14D-9F40-25C059CBEEE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2674863" y="1246922"/>
            <a:ext cx="2387922" cy="22623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D071EA3-DADD-1440-A429-690D30202B19}"/>
              </a:ext>
            </a:extLst>
          </p:cNvPr>
          <p:cNvCxnSpPr/>
          <p:nvPr/>
        </p:nvCxnSpPr>
        <p:spPr>
          <a:xfrm>
            <a:off x="4967535" y="147400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246EA4E-B88F-B846-AA8A-4FDF73817F47}"/>
              </a:ext>
            </a:extLst>
          </p:cNvPr>
          <p:cNvGrpSpPr/>
          <p:nvPr/>
        </p:nvGrpSpPr>
        <p:grpSpPr>
          <a:xfrm>
            <a:off x="625562" y="1473161"/>
            <a:ext cx="2737576" cy="654654"/>
            <a:chOff x="2569133" y="413397"/>
            <a:chExt cx="4196538" cy="1003545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0547803-85E9-C746-98C2-95D0EF7A019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D01BB50E-1F05-9B4F-87B6-AC887A31681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1" name="Chord 120">
              <a:extLst>
                <a:ext uri="{FF2B5EF4-FFF2-40B4-BE49-F238E27FC236}">
                  <a16:creationId xmlns:a16="http://schemas.microsoft.com/office/drawing/2014/main" id="{9466A38D-C8F4-E245-A311-8C857AAF5867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11A58A5E-E0A7-574E-BDC9-2DA24DAD1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85A269A-203B-1E4F-B0FD-D164C073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C118160-11C2-0B49-8CAC-4E51FDE2FF28}"/>
              </a:ext>
            </a:extLst>
          </p:cNvPr>
          <p:cNvGrpSpPr/>
          <p:nvPr/>
        </p:nvGrpSpPr>
        <p:grpSpPr>
          <a:xfrm>
            <a:off x="4706384" y="1473161"/>
            <a:ext cx="2689434" cy="654654"/>
            <a:chOff x="2642932" y="413397"/>
            <a:chExt cx="4122739" cy="1003545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1C0877E-C410-CB4B-8EEF-A6A428C5DF72}"/>
                </a:ext>
              </a:extLst>
            </p:cNvPr>
            <p:cNvCxnSpPr>
              <a:cxnSpLocks/>
            </p:cNvCxnSpPr>
            <p:nvPr/>
          </p:nvCxnSpPr>
          <p:spPr>
            <a:xfrm>
              <a:off x="2642932" y="1140335"/>
              <a:ext cx="411720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5E9E8078-822F-6844-90EF-FD58F58AA8B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5" name="Chord 144">
              <a:extLst>
                <a:ext uri="{FF2B5EF4-FFF2-40B4-BE49-F238E27FC236}">
                  <a16:creationId xmlns:a16="http://schemas.microsoft.com/office/drawing/2014/main" id="{42230E38-3325-F642-AE46-B2845C2D96C8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DCD0A0DD-889B-2544-936B-80EADBDE4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95745603-181C-2641-BA48-24F6CA7E7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523997A6-55EB-E443-BBC8-B4B2AD863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935104" y="768846"/>
            <a:ext cx="951389" cy="951389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DBB374D-01B4-BC46-B1D3-6A54435E9A70}"/>
              </a:ext>
            </a:extLst>
          </p:cNvPr>
          <p:cNvCxnSpPr/>
          <p:nvPr/>
        </p:nvCxnSpPr>
        <p:spPr>
          <a:xfrm flipV="1">
            <a:off x="6432161" y="1473161"/>
            <a:ext cx="0" cy="3438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A23FDA9B-1D41-594E-91A0-83908C2F0734}"/>
              </a:ext>
            </a:extLst>
          </p:cNvPr>
          <p:cNvSpPr/>
          <p:nvPr/>
        </p:nvSpPr>
        <p:spPr>
          <a:xfrm>
            <a:off x="554584" y="860027"/>
            <a:ext cx="2860581" cy="1483611"/>
          </a:xfrm>
          <a:prstGeom prst="round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3DF9FE4-F4DF-E64F-8465-9581F6845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79745" y="770492"/>
            <a:ext cx="951389" cy="951389"/>
          </a:xfrm>
          <a:prstGeom prst="rect">
            <a:avLst/>
          </a:prstGeom>
        </p:spPr>
      </p:pic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4E32D5E-90D2-3F49-9871-2706DD5CAC21}"/>
              </a:ext>
            </a:extLst>
          </p:cNvPr>
          <p:cNvCxnSpPr/>
          <p:nvPr/>
        </p:nvCxnSpPr>
        <p:spPr>
          <a:xfrm flipV="1">
            <a:off x="2454169" y="1473161"/>
            <a:ext cx="0" cy="343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759D974-5BF9-2145-9A54-3D889E67EAF0}"/>
              </a:ext>
            </a:extLst>
          </p:cNvPr>
          <p:cNvSpPr/>
          <p:nvPr/>
        </p:nvSpPr>
        <p:spPr>
          <a:xfrm>
            <a:off x="3903969" y="113568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FE389D-E3D4-9E4E-91B2-E762F2565C6E}"/>
              </a:ext>
            </a:extLst>
          </p:cNvPr>
          <p:cNvSpPr/>
          <p:nvPr/>
        </p:nvSpPr>
        <p:spPr>
          <a:xfrm>
            <a:off x="3420433" y="1135682"/>
            <a:ext cx="72024" cy="217715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EF04B49-9AB7-FF42-A36F-8AE5C47D9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242151" y="1338396"/>
            <a:ext cx="951389" cy="951389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068E5B5-1255-B448-BD72-5BF3AA1DAAE7}"/>
              </a:ext>
            </a:extLst>
          </p:cNvPr>
          <p:cNvCxnSpPr>
            <a:cxnSpLocks/>
          </p:cNvCxnSpPr>
          <p:nvPr/>
        </p:nvCxnSpPr>
        <p:spPr>
          <a:xfrm>
            <a:off x="3516445" y="1338396"/>
            <a:ext cx="191758" cy="263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44256E9-4420-9645-85CC-0722F6895179}"/>
              </a:ext>
            </a:extLst>
          </p:cNvPr>
          <p:cNvSpPr txBox="1"/>
          <p:nvPr/>
        </p:nvSpPr>
        <p:spPr>
          <a:xfrm>
            <a:off x="5638113" y="360481"/>
            <a:ext cx="306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OBSOLETE: </a:t>
            </a:r>
            <a:r>
              <a:rPr lang="en-US" sz="2800" b="1" dirty="0" err="1">
                <a:solidFill>
                  <a:srgbClr val="FF0000"/>
                </a:solidFill>
              </a:rPr>
              <a:t>MapsTo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7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59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51</cp:revision>
  <dcterms:created xsi:type="dcterms:W3CDTF">2016-08-01T01:17:04Z</dcterms:created>
  <dcterms:modified xsi:type="dcterms:W3CDTF">2021-03-25T11:40:19Z</dcterms:modified>
</cp:coreProperties>
</file>