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>
        <p:scale>
          <a:sx n="95" d="100"/>
          <a:sy n="95" d="100"/>
        </p:scale>
        <p:origin x="2120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9F0E1-BC1C-764A-AC2B-4145881676D6}" type="datetimeFigureOut">
              <a:rPr lang="en-US" smtClean="0"/>
              <a:t>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DC409-34F4-A243-B786-19498A6D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99876" y="312641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318273" y="333354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8000" y="3215890"/>
            <a:ext cx="84836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2679700" y="3035101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1780794" y="2860290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816909" y="239743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4004508" y="2583620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813478" y="3042667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ord 13"/>
          <p:cNvSpPr/>
          <p:nvPr/>
        </p:nvSpPr>
        <p:spPr>
          <a:xfrm rot="10800000">
            <a:off x="7148210" y="2935412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rot="10800000">
            <a:off x="7944978" y="321747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Left-Right-Up Arrow 15"/>
          <p:cNvSpPr/>
          <p:nvPr/>
        </p:nvSpPr>
        <p:spPr>
          <a:xfrm>
            <a:off x="4949878" y="3217478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68708" y="3039328"/>
            <a:ext cx="63135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tetR</a:t>
            </a:r>
            <a:endParaRPr lang="en-US" i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601113" y="2124943"/>
            <a:ext cx="632191" cy="1001467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93412" y="1754036"/>
            <a:ext cx="234353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Nucleic Acid Backbone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401" y="1151624"/>
            <a:ext cx="259096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 Feature Glyphs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50718" y="4258529"/>
            <a:ext cx="298835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Reverse Complement Nucleic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Acid Component Glyphs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7" name="Straight Connector 46"/>
          <p:cNvCxnSpPr>
            <a:stCxn id="33" idx="2"/>
          </p:cNvCxnSpPr>
          <p:nvPr/>
        </p:nvCxnSpPr>
        <p:spPr>
          <a:xfrm flipH="1">
            <a:off x="1443793" y="1520956"/>
            <a:ext cx="414091" cy="876482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3" idx="2"/>
          </p:cNvCxnSpPr>
          <p:nvPr/>
        </p:nvCxnSpPr>
        <p:spPr>
          <a:xfrm>
            <a:off x="1857884" y="1520956"/>
            <a:ext cx="275717" cy="123773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3" idx="2"/>
          </p:cNvCxnSpPr>
          <p:nvPr/>
        </p:nvCxnSpPr>
        <p:spPr>
          <a:xfrm>
            <a:off x="1857884" y="1520956"/>
            <a:ext cx="1096537" cy="118713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43140" y="3423447"/>
            <a:ext cx="202125" cy="891035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44288" y="3148514"/>
            <a:ext cx="58884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600200" y="3429000"/>
            <a:ext cx="457200" cy="30480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78347" y="3663442"/>
            <a:ext cx="78258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Labels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57401" y="3213161"/>
            <a:ext cx="897020" cy="520639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944897" y="3665008"/>
            <a:ext cx="506514" cy="655166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944897" y="3941400"/>
            <a:ext cx="1000081" cy="37877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2"/>
          </p:cNvCxnSpPr>
          <p:nvPr/>
        </p:nvCxnSpPr>
        <p:spPr>
          <a:xfrm rot="5400000" flipH="1">
            <a:off x="3680794" y="605069"/>
            <a:ext cx="60326" cy="5546857"/>
          </a:xfrm>
          <a:prstGeom prst="bentConnector4">
            <a:avLst>
              <a:gd name="adj1" fmla="val -1404313"/>
              <a:gd name="adj2" fmla="val 100119"/>
            </a:avLst>
          </a:prstGeom>
          <a:ln w="38100">
            <a:solidFill>
              <a:srgbClr val="FF0000"/>
            </a:solidFill>
            <a:headEnd type="none"/>
            <a:tailEnd type="non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09251" y="3663776"/>
            <a:ext cx="133409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Interactions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306661" y="3941400"/>
            <a:ext cx="590995" cy="262293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739128" y="2110096"/>
            <a:ext cx="734572" cy="432955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GFP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1" name="Straight Connector 21"/>
          <p:cNvCxnSpPr/>
          <p:nvPr/>
        </p:nvCxnSpPr>
        <p:spPr>
          <a:xfrm flipV="1">
            <a:off x="3163635" y="2326574"/>
            <a:ext cx="1575493" cy="695080"/>
          </a:xfrm>
          <a:prstGeom prst="bentConnector3">
            <a:avLst>
              <a:gd name="adj1" fmla="val -63"/>
            </a:avLst>
          </a:prstGeom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846091" y="2320851"/>
            <a:ext cx="103131" cy="142351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34296" y="1443303"/>
            <a:ext cx="261642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Molecular Species Glyph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Connector 45"/>
          <p:cNvCxnSpPr>
            <a:endCxn id="40" idx="1"/>
          </p:cNvCxnSpPr>
          <p:nvPr/>
        </p:nvCxnSpPr>
        <p:spPr>
          <a:xfrm>
            <a:off x="4455479" y="1798800"/>
            <a:ext cx="391225" cy="374701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09028" y="3348332"/>
            <a:ext cx="252039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38260" y="3215890"/>
            <a:ext cx="7673977" cy="0"/>
          </a:xfrm>
          <a:prstGeom prst="line">
            <a:avLst/>
          </a:prstGeom>
          <a:ln w="1905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052143" y="2435961"/>
            <a:ext cx="1471403" cy="763250"/>
          </a:xfrm>
          <a:prstGeom prst="rect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 smtClean="0">
                <a:solidFill>
                  <a:schemeClr val="tx2"/>
                </a:solidFill>
              </a:rPr>
              <a:t>Feature on</a:t>
            </a:r>
          </a:p>
          <a:p>
            <a:pPr algn="ctr"/>
            <a:r>
              <a:rPr lang="en-US" i="1" dirty="0" smtClean="0">
                <a:solidFill>
                  <a:schemeClr val="tx2"/>
                </a:solidFill>
              </a:rPr>
              <a:t>+ Strand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84362" y="3231608"/>
            <a:ext cx="1471403" cy="763250"/>
          </a:xfrm>
          <a:prstGeom prst="rect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 smtClean="0">
                <a:solidFill>
                  <a:schemeClr val="tx2"/>
                </a:solidFill>
              </a:rPr>
              <a:t>Feature on</a:t>
            </a:r>
          </a:p>
          <a:p>
            <a:pPr algn="ctr"/>
            <a:r>
              <a:rPr lang="en-US" i="1" dirty="0" smtClean="0">
                <a:solidFill>
                  <a:schemeClr val="tx2"/>
                </a:solidFill>
              </a:rPr>
              <a:t>- Strand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58928" y="2818775"/>
            <a:ext cx="1421829" cy="763250"/>
          </a:xfrm>
          <a:prstGeom prst="rect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2"/>
                </a:solidFill>
              </a:rPr>
              <a:t>Sequence Feature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6088" y="2877825"/>
            <a:ext cx="226283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tx2"/>
                </a:solidFill>
              </a:rPr>
              <a:t>Nucleic Acid Construct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7333884" y="1932994"/>
            <a:ext cx="1647827" cy="774477"/>
          </a:xfrm>
          <a:prstGeom prst="cloud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dirty="0" smtClean="0">
                <a:solidFill>
                  <a:schemeClr val="tx2"/>
                </a:solidFill>
              </a:rPr>
              <a:t>Annotation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87425" y="1139518"/>
            <a:ext cx="1471403" cy="606152"/>
          </a:xfrm>
          <a:prstGeom prst="rect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2"/>
                </a:solidFill>
              </a:rPr>
              <a:t>Molecular Species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5954" y="1139518"/>
            <a:ext cx="1471403" cy="606152"/>
          </a:xfrm>
          <a:prstGeom prst="rect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2"/>
                </a:solidFill>
              </a:rPr>
              <a:t>Molecular Species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38"/>
          <p:cNvCxnSpPr>
            <a:stCxn id="35" idx="0"/>
            <a:endCxn id="8" idx="2"/>
          </p:cNvCxnSpPr>
          <p:nvPr/>
        </p:nvCxnSpPr>
        <p:spPr>
          <a:xfrm rot="5400000" flipH="1" flipV="1">
            <a:off x="5260341" y="1273175"/>
            <a:ext cx="690291" cy="163528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8" idx="1"/>
          </p:cNvCxnSpPr>
          <p:nvPr/>
        </p:nvCxnSpPr>
        <p:spPr>
          <a:xfrm>
            <a:off x="4457357" y="1442594"/>
            <a:ext cx="1230068" cy="0"/>
          </a:xfrm>
          <a:prstGeom prst="line">
            <a:avLst/>
          </a:prstGeom>
          <a:ln w="1905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4"/>
          <p:cNvCxnSpPr>
            <a:stCxn id="35" idx="0"/>
            <a:endCxn id="38" idx="0"/>
          </p:cNvCxnSpPr>
          <p:nvPr/>
        </p:nvCxnSpPr>
        <p:spPr>
          <a:xfrm rot="16200000" flipH="1" flipV="1">
            <a:off x="3737437" y="1768367"/>
            <a:ext cx="382814" cy="1718002"/>
          </a:xfrm>
          <a:prstGeom prst="curvedConnector3">
            <a:avLst>
              <a:gd name="adj1" fmla="val -59716"/>
            </a:avLst>
          </a:prstGeom>
          <a:ln w="1905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08376" y="1897113"/>
            <a:ext cx="126512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Interaction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81194" y="1103028"/>
            <a:ext cx="126512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Interaction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9657" y="2050799"/>
            <a:ext cx="126512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Interaction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8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42</Words>
  <Application>Microsoft Macintosh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47</cp:revision>
  <dcterms:created xsi:type="dcterms:W3CDTF">2016-03-08T00:19:10Z</dcterms:created>
  <dcterms:modified xsi:type="dcterms:W3CDTF">2018-01-02T20:37:24Z</dcterms:modified>
</cp:coreProperties>
</file>