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864760"/>
            <a:ext cx="0" cy="35516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BEF8E5-C0AD-4842-A669-088D04FD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08" y="2016748"/>
            <a:ext cx="1120399" cy="11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B75D52-90C0-2543-8C23-8E6CB6D25EDC}"/>
              </a:ext>
            </a:extLst>
          </p:cNvPr>
          <p:cNvSpPr/>
          <p:nvPr/>
        </p:nvSpPr>
        <p:spPr>
          <a:xfrm>
            <a:off x="2955792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50B21-2A65-4544-BB1C-FAE9FB09E670}"/>
              </a:ext>
            </a:extLst>
          </p:cNvPr>
          <p:cNvSpPr/>
          <p:nvPr/>
        </p:nvSpPr>
        <p:spPr>
          <a:xfrm>
            <a:off x="4180393" y="3170930"/>
            <a:ext cx="173619" cy="17361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E5F13-2142-054E-949C-865B6CAAAEB6}"/>
              </a:ext>
            </a:extLst>
          </p:cNvPr>
          <p:cNvCxnSpPr>
            <a:cxnSpLocks/>
          </p:cNvCxnSpPr>
          <p:nvPr/>
        </p:nvCxnSpPr>
        <p:spPr>
          <a:xfrm>
            <a:off x="5814355" y="3593405"/>
            <a:ext cx="10282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4D923FC1-2AC2-4842-BC63-B557752C5906}"/>
              </a:ext>
            </a:extLst>
          </p:cNvPr>
          <p:cNvSpPr/>
          <p:nvPr/>
        </p:nvSpPr>
        <p:spPr>
          <a:xfrm>
            <a:off x="6068998" y="2922073"/>
            <a:ext cx="544011" cy="671332"/>
          </a:xfrm>
          <a:prstGeom prst="ben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0F69-1A8F-D645-9832-8C3DE86D2C15}"/>
              </a:ext>
            </a:extLst>
          </p:cNvPr>
          <p:cNvSpPr txBox="1"/>
          <p:nvPr/>
        </p:nvSpPr>
        <p:spPr>
          <a:xfrm>
            <a:off x="5814355" y="3593405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pBAD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1CEDD-DB99-C848-86C6-02542F1376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267202" y="2754242"/>
            <a:ext cx="1" cy="416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1F521D-B79A-8D4D-B647-A1CACCF5B8CE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3687312" y="3253512"/>
            <a:ext cx="493081" cy="42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B1C46-A724-004B-9CCA-FDF4322460E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354012" y="3257740"/>
            <a:ext cx="156258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EAEC5A-5CDE-B34E-8CEC-6331C1DC7145}"/>
              </a:ext>
            </a:extLst>
          </p:cNvPr>
          <p:cNvSpPr/>
          <p:nvPr/>
        </p:nvSpPr>
        <p:spPr>
          <a:xfrm>
            <a:off x="4736384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3A5DF-F80E-2F46-91C4-C05673694EEE}"/>
              </a:ext>
            </a:extLst>
          </p:cNvPr>
          <p:cNvSpPr txBox="1"/>
          <p:nvPr/>
        </p:nvSpPr>
        <p:spPr>
          <a:xfrm>
            <a:off x="4017384" y="228353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Ara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3829286B-B000-7245-B0A2-6E7534626E54}"/>
              </a:ext>
            </a:extLst>
          </p:cNvPr>
          <p:cNvSpPr/>
          <p:nvPr/>
        </p:nvSpPr>
        <p:spPr>
          <a:xfrm>
            <a:off x="4145263" y="2589396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17A61F14-5A32-FF4C-B73E-D89E09031BC0}"/>
              </a:ext>
            </a:extLst>
          </p:cNvPr>
          <p:cNvSpPr/>
          <p:nvPr/>
        </p:nvSpPr>
        <p:spPr>
          <a:xfrm>
            <a:off x="5153302" y="3222674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27</Words>
  <Application>Microsoft Macintosh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72</cp:revision>
  <dcterms:created xsi:type="dcterms:W3CDTF">2016-03-08T00:19:10Z</dcterms:created>
  <dcterms:modified xsi:type="dcterms:W3CDTF">2020-11-03T18:54:21Z</dcterms:modified>
</cp:coreProperties>
</file>