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33" r:id="rId2"/>
    <p:sldId id="355" r:id="rId3"/>
    <p:sldId id="350" r:id="rId4"/>
    <p:sldId id="348" r:id="rId5"/>
    <p:sldId id="349" r:id="rId6"/>
    <p:sldId id="353" r:id="rId7"/>
    <p:sldId id="351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2019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Elbow Connector 51">
            <a:extLst>
              <a:ext uri="{FF2B5EF4-FFF2-40B4-BE49-F238E27FC236}">
                <a16:creationId xmlns:a16="http://schemas.microsoft.com/office/drawing/2014/main" id="{051C7B53-3BFB-2A44-A007-00FE0FDBB3FC}"/>
              </a:ext>
            </a:extLst>
          </p:cNvPr>
          <p:cNvCxnSpPr>
            <a:cxnSpLocks/>
          </p:cNvCxnSpPr>
          <p:nvPr/>
        </p:nvCxnSpPr>
        <p:spPr>
          <a:xfrm flipV="1">
            <a:off x="4126938" y="4790068"/>
            <a:ext cx="0" cy="41590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4B29581-00E4-2649-BB74-0FCC95CC1E8E}"/>
              </a:ext>
            </a:extLst>
          </p:cNvPr>
          <p:cNvSpPr/>
          <p:nvPr/>
        </p:nvSpPr>
        <p:spPr>
          <a:xfrm>
            <a:off x="4015394" y="4462014"/>
            <a:ext cx="243636" cy="24393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AC307E-5453-614B-B034-050697E58CC2}"/>
              </a:ext>
            </a:extLst>
          </p:cNvPr>
          <p:cNvCxnSpPr>
            <a:cxnSpLocks/>
          </p:cNvCxnSpPr>
          <p:nvPr/>
        </p:nvCxnSpPr>
        <p:spPr>
          <a:xfrm>
            <a:off x="4025115" y="4790068"/>
            <a:ext cx="20532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5CC8FF-7E5A-DB46-987F-8A99DC7716D3}"/>
              </a:ext>
            </a:extLst>
          </p:cNvPr>
          <p:cNvGrpSpPr/>
          <p:nvPr/>
        </p:nvGrpSpPr>
        <p:grpSpPr>
          <a:xfrm>
            <a:off x="-89942" y="1687286"/>
            <a:ext cx="9156578" cy="3827870"/>
            <a:chOff x="741988" y="1270755"/>
            <a:chExt cx="9892189" cy="41353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D8F17B-2E4E-0846-9464-E761784EF5AA}"/>
                </a:ext>
              </a:extLst>
            </p:cNvPr>
            <p:cNvSpPr/>
            <p:nvPr/>
          </p:nvSpPr>
          <p:spPr>
            <a:xfrm>
              <a:off x="2363205" y="325914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C6412B-881F-6145-B506-57C4B331C258}"/>
                </a:ext>
              </a:extLst>
            </p:cNvPr>
            <p:cNvSpPr/>
            <p:nvPr/>
          </p:nvSpPr>
          <p:spPr>
            <a:xfrm>
              <a:off x="7881602" y="3466283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3E173D-2AD2-694F-A1A3-78D77EF617A2}"/>
                </a:ext>
              </a:extLst>
            </p:cNvPr>
            <p:cNvCxnSpPr/>
            <p:nvPr/>
          </p:nvCxnSpPr>
          <p:spPr>
            <a:xfrm>
              <a:off x="2071329" y="3348625"/>
              <a:ext cx="84836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0D504C0A-2F74-294B-96EE-89A272964C7A}"/>
                </a:ext>
              </a:extLst>
            </p:cNvPr>
            <p:cNvSpPr/>
            <p:nvPr/>
          </p:nvSpPr>
          <p:spPr>
            <a:xfrm>
              <a:off x="4243029" y="3167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E73C34D7-188D-D549-90E9-1F21975F25DE}"/>
                </a:ext>
              </a:extLst>
            </p:cNvPr>
            <p:cNvSpPr/>
            <p:nvPr/>
          </p:nvSpPr>
          <p:spPr>
            <a:xfrm>
              <a:off x="3344123" y="2993025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ent Arrow 56">
              <a:extLst>
                <a:ext uri="{FF2B5EF4-FFF2-40B4-BE49-F238E27FC236}">
                  <a16:creationId xmlns:a16="http://schemas.microsoft.com/office/drawing/2014/main" id="{33392F51-21C2-614B-B28B-6E050599DD40}"/>
                </a:ext>
              </a:extLst>
            </p:cNvPr>
            <p:cNvSpPr/>
            <p:nvPr/>
          </p:nvSpPr>
          <p:spPr>
            <a:xfrm>
              <a:off x="2380238" y="253017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eft-Right-Up Arrow 57">
              <a:extLst>
                <a:ext uri="{FF2B5EF4-FFF2-40B4-BE49-F238E27FC236}">
                  <a16:creationId xmlns:a16="http://schemas.microsoft.com/office/drawing/2014/main" id="{6C50D524-741D-1342-98BA-F6FB85E353FA}"/>
                </a:ext>
              </a:extLst>
            </p:cNvPr>
            <p:cNvSpPr/>
            <p:nvPr/>
          </p:nvSpPr>
          <p:spPr>
            <a:xfrm rot="10800000">
              <a:off x="5567837" y="2716355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2A625B51-A32D-394B-B38A-E1770BCB95DB}"/>
                </a:ext>
              </a:extLst>
            </p:cNvPr>
            <p:cNvSpPr/>
            <p:nvPr/>
          </p:nvSpPr>
          <p:spPr>
            <a:xfrm rot="10800000">
              <a:off x="7376807" y="3175402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ord 60">
              <a:extLst>
                <a:ext uri="{FF2B5EF4-FFF2-40B4-BE49-F238E27FC236}">
                  <a16:creationId xmlns:a16="http://schemas.microsoft.com/office/drawing/2014/main" id="{4F020956-8C50-F64A-B6F8-0212DDCD8D8F}"/>
                </a:ext>
              </a:extLst>
            </p:cNvPr>
            <p:cNvSpPr/>
            <p:nvPr/>
          </p:nvSpPr>
          <p:spPr>
            <a:xfrm rot="10800000">
              <a:off x="8711539" y="3068147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Bent Arrow 61">
              <a:extLst>
                <a:ext uri="{FF2B5EF4-FFF2-40B4-BE49-F238E27FC236}">
                  <a16:creationId xmlns:a16="http://schemas.microsoft.com/office/drawing/2014/main" id="{5992A716-2DE1-0E45-AD7A-9B56CB278943}"/>
                </a:ext>
              </a:extLst>
            </p:cNvPr>
            <p:cNvSpPr/>
            <p:nvPr/>
          </p:nvSpPr>
          <p:spPr>
            <a:xfrm rot="10800000">
              <a:off x="9508307" y="3350213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eft-Right-Up Arrow 62">
              <a:extLst>
                <a:ext uri="{FF2B5EF4-FFF2-40B4-BE49-F238E27FC236}">
                  <a16:creationId xmlns:a16="http://schemas.microsoft.com/office/drawing/2014/main" id="{DF4A5B9D-2438-5C47-BB88-BCCAE1A9A038}"/>
                </a:ext>
              </a:extLst>
            </p:cNvPr>
            <p:cNvSpPr/>
            <p:nvPr/>
          </p:nvSpPr>
          <p:spPr>
            <a:xfrm>
              <a:off x="6513207" y="3350213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3B64B8-5695-E445-97AC-89D09BD5CDC0}"/>
                </a:ext>
              </a:extLst>
            </p:cNvPr>
            <p:cNvSpPr txBox="1"/>
            <p:nvPr/>
          </p:nvSpPr>
          <p:spPr>
            <a:xfrm>
              <a:off x="7732038" y="3172063"/>
              <a:ext cx="57047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tetR</a:t>
              </a:r>
              <a:endParaRPr lang="en-US" i="1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E4FD1D-F864-EE43-8EF3-E898CC1B15C1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1913756" y="2136441"/>
              <a:ext cx="203753" cy="115097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D25D84-CF0B-2146-8E20-6D23BAE96657}"/>
                </a:ext>
              </a:extLst>
            </p:cNvPr>
            <p:cNvSpPr txBox="1"/>
            <p:nvPr/>
          </p:nvSpPr>
          <p:spPr>
            <a:xfrm>
              <a:off x="741988" y="1767109"/>
              <a:ext cx="2343535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8C8036-E7C7-864E-B50D-C6E2C2D6209D}"/>
                </a:ext>
              </a:extLst>
            </p:cNvPr>
            <p:cNvSpPr txBox="1"/>
            <p:nvPr/>
          </p:nvSpPr>
          <p:spPr>
            <a:xfrm>
              <a:off x="2125730" y="1284359"/>
              <a:ext cx="2590966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9558E9-855C-874D-B376-0A70783068F9}"/>
                </a:ext>
              </a:extLst>
            </p:cNvPr>
            <p:cNvSpPr txBox="1"/>
            <p:nvPr/>
          </p:nvSpPr>
          <p:spPr>
            <a:xfrm>
              <a:off x="7212876" y="4391265"/>
              <a:ext cx="2590709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49E84F-C536-4549-ADF9-5C49B49F7217}"/>
                </a:ext>
              </a:extLst>
            </p:cNvPr>
            <p:cNvCxnSpPr>
              <a:stCxn id="68" idx="2"/>
            </p:cNvCxnSpPr>
            <p:nvPr/>
          </p:nvCxnSpPr>
          <p:spPr>
            <a:xfrm flipH="1">
              <a:off x="3007123" y="1653691"/>
              <a:ext cx="414091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8E5899-4411-F447-AAB1-EDB22E02B09A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275717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3E9041-7467-6944-B744-EFFB182021E5}"/>
                </a:ext>
              </a:extLst>
            </p:cNvPr>
            <p:cNvCxnSpPr>
              <a:stCxn id="68" idx="2"/>
            </p:cNvCxnSpPr>
            <p:nvPr/>
          </p:nvCxnSpPr>
          <p:spPr>
            <a:xfrm>
              <a:off x="3421214" y="1653691"/>
              <a:ext cx="1096537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74DCA2-9A83-0248-B3C4-0D5390B5966B}"/>
                </a:ext>
              </a:extLst>
            </p:cNvPr>
            <p:cNvCxnSpPr/>
            <p:nvPr/>
          </p:nvCxnSpPr>
          <p:spPr>
            <a:xfrm>
              <a:off x="8306470" y="3556183"/>
              <a:ext cx="202125" cy="89103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352ECF-A27F-6A42-B842-EA75C201231F}"/>
                </a:ext>
              </a:extLst>
            </p:cNvPr>
            <p:cNvSpPr txBox="1"/>
            <p:nvPr/>
          </p:nvSpPr>
          <p:spPr>
            <a:xfrm>
              <a:off x="2607617" y="3281249"/>
              <a:ext cx="58884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CD85611-0E45-774F-99C9-BB6E180209AA}"/>
                </a:ext>
              </a:extLst>
            </p:cNvPr>
            <p:cNvCxnSpPr/>
            <p:nvPr/>
          </p:nvCxnSpPr>
          <p:spPr>
            <a:xfrm>
              <a:off x="3163529" y="3561735"/>
              <a:ext cx="457200" cy="30480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961D3FA-720B-CA4F-91BE-B6AC327DBD4E}"/>
                </a:ext>
              </a:extLst>
            </p:cNvPr>
            <p:cNvSpPr txBox="1"/>
            <p:nvPr/>
          </p:nvSpPr>
          <p:spPr>
            <a:xfrm>
              <a:off x="3241677" y="3796177"/>
              <a:ext cx="782587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45F57F-68AD-7C4E-88E1-0E75645D4DE3}"/>
                </a:ext>
              </a:extLst>
            </p:cNvPr>
            <p:cNvCxnSpPr/>
            <p:nvPr/>
          </p:nvCxnSpPr>
          <p:spPr>
            <a:xfrm flipH="1">
              <a:off x="3620730" y="3345897"/>
              <a:ext cx="897020" cy="52063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67BE93-7C80-4B40-A737-2CEF1C9C3C78}"/>
                </a:ext>
              </a:extLst>
            </p:cNvPr>
            <p:cNvCxnSpPr/>
            <p:nvPr/>
          </p:nvCxnSpPr>
          <p:spPr>
            <a:xfrm flipH="1">
              <a:off x="8508226" y="3797743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40FC0A-7A20-5F41-ABAE-72847D85F37E}"/>
                </a:ext>
              </a:extLst>
            </p:cNvPr>
            <p:cNvCxnSpPr/>
            <p:nvPr/>
          </p:nvCxnSpPr>
          <p:spPr>
            <a:xfrm flipH="1">
              <a:off x="8508227" y="4074135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549F6EC-C96D-BD49-9B94-2F1E6E0FF8D7}"/>
                </a:ext>
              </a:extLst>
            </p:cNvPr>
            <p:cNvCxnSpPr>
              <a:stCxn id="64" idx="2"/>
            </p:cNvCxnSpPr>
            <p:nvPr/>
          </p:nvCxnSpPr>
          <p:spPr>
            <a:xfrm rot="5400000" flipH="1">
              <a:off x="5228905" y="753024"/>
              <a:ext cx="60325" cy="5516418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2D6EB29-E4B2-F741-8F55-959AD78FCCCD}"/>
                </a:ext>
              </a:extLst>
            </p:cNvPr>
            <p:cNvSpPr txBox="1"/>
            <p:nvPr/>
          </p:nvSpPr>
          <p:spPr>
            <a:xfrm>
              <a:off x="4983797" y="3613390"/>
              <a:ext cx="1334094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DFAF73-7655-994F-B0B8-C0B000C9E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990" y="3944369"/>
              <a:ext cx="539134" cy="39206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1">
              <a:extLst>
                <a:ext uri="{FF2B5EF4-FFF2-40B4-BE49-F238E27FC236}">
                  <a16:creationId xmlns:a16="http://schemas.microsoft.com/office/drawing/2014/main" id="{6AF41FE4-C3ED-A243-B4FE-8C412D0975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30903" y="2758327"/>
              <a:ext cx="789761" cy="2365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9EC7F8-C4DE-FA40-BF41-62B29191D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6016" y="2364629"/>
              <a:ext cx="96568" cy="128595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E1B9BC-2477-ED43-800A-FEF8AA9A5434}"/>
                </a:ext>
              </a:extLst>
            </p:cNvPr>
            <p:cNvSpPr txBox="1"/>
            <p:nvPr/>
          </p:nvSpPr>
          <p:spPr>
            <a:xfrm>
              <a:off x="6235300" y="1270755"/>
              <a:ext cx="261642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D7B7624-0858-CE46-9173-BE1DE8714860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6866849" y="1640087"/>
              <a:ext cx="676662" cy="3380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8EFC17-7DFA-4A42-B9B0-79343641E6B8}"/>
                </a:ext>
              </a:extLst>
            </p:cNvPr>
            <p:cNvCxnSpPr/>
            <p:nvPr/>
          </p:nvCxnSpPr>
          <p:spPr>
            <a:xfrm>
              <a:off x="2372358" y="3481067"/>
              <a:ext cx="252039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5436D73-B3E7-D942-A681-9EB954AD4791}"/>
                </a:ext>
              </a:extLst>
            </p:cNvPr>
            <p:cNvGrpSpPr/>
            <p:nvPr/>
          </p:nvGrpSpPr>
          <p:grpSpPr>
            <a:xfrm>
              <a:off x="5965449" y="1644075"/>
              <a:ext cx="1247351" cy="1247351"/>
              <a:chOff x="3842397" y="4511192"/>
              <a:chExt cx="1247351" cy="1247351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935277D-DD11-9F4F-8689-57E57E42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42397" y="4511192"/>
                <a:ext cx="1247351" cy="1247351"/>
              </a:xfrm>
              <a:prstGeom prst="rect">
                <a:avLst/>
              </a:prstGeom>
            </p:spPr>
          </p:pic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C3BBCF7-BEF3-A940-802C-BF4B259640E0}"/>
                  </a:ext>
                </a:extLst>
              </p:cNvPr>
              <p:cNvSpPr/>
              <p:nvPr/>
            </p:nvSpPr>
            <p:spPr>
              <a:xfrm>
                <a:off x="4194840" y="4901433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2BBA32D-972F-774F-A548-A600E2CE9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237176" y="1724202"/>
              <a:ext cx="1003293" cy="1003293"/>
            </a:xfrm>
            <a:prstGeom prst="rect">
              <a:avLst/>
            </a:prstGeom>
          </p:spPr>
        </p:pic>
        <p:cxnSp>
          <p:nvCxnSpPr>
            <p:cNvPr id="92" name="Straight Connector 21">
              <a:extLst>
                <a:ext uri="{FF2B5EF4-FFF2-40B4-BE49-F238E27FC236}">
                  <a16:creationId xmlns:a16="http://schemas.microsoft.com/office/drawing/2014/main" id="{3B18C36F-28F1-C443-A24B-6AA3397C3ECE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 flipV="1">
              <a:off x="5240468" y="2218982"/>
              <a:ext cx="1034270" cy="686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2BE4C565-8FC1-8E45-AD81-EA6819950081}"/>
                </a:ext>
              </a:extLst>
            </p:cNvPr>
            <p:cNvSpPr/>
            <p:nvPr/>
          </p:nvSpPr>
          <p:spPr>
            <a:xfrm>
              <a:off x="4868555" y="5019676"/>
              <a:ext cx="835846" cy="386468"/>
            </a:xfrm>
            <a:prstGeom prst="roundRect">
              <a:avLst>
                <a:gd name="adj" fmla="val 50000"/>
              </a:avLst>
            </a:prstGeom>
            <a:solidFill>
              <a:srgbClr val="95CCDC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aTc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1535DD-4776-024C-B106-5DA1B77BA91A}"/>
                </a:ext>
              </a:extLst>
            </p:cNvPr>
            <p:cNvSpPr/>
            <p:nvPr/>
          </p:nvSpPr>
          <p:spPr>
            <a:xfrm>
              <a:off x="6440055" y="2840826"/>
              <a:ext cx="4194122" cy="238816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ECAE75D-F54B-D64B-8207-206FDB9DE5D1}"/>
                </a:ext>
              </a:extLst>
            </p:cNvPr>
            <p:cNvSpPr txBox="1"/>
            <p:nvPr/>
          </p:nvSpPr>
          <p:spPr>
            <a:xfrm>
              <a:off x="9044078" y="1597421"/>
              <a:ext cx="928459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9933A4D-1059-6447-964C-BB2B8EE7978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9343745" y="1966753"/>
              <a:ext cx="164562" cy="8135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21AA21-0533-BF4A-B6E9-CD79DB3C38AB}"/>
                </a:ext>
              </a:extLst>
            </p:cNvPr>
            <p:cNvSpPr txBox="1"/>
            <p:nvPr/>
          </p:nvSpPr>
          <p:spPr>
            <a:xfrm>
              <a:off x="2865513" y="4675702"/>
              <a:ext cx="1796902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DFEDF-6FA2-D640-B673-D595509B9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072" y="4508308"/>
              <a:ext cx="550987" cy="30329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A66BE0-48ED-A942-8BC9-939C5B9A0098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 flipH="1">
              <a:off x="5058969" y="1640087"/>
              <a:ext cx="2484543" cy="43362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01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5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</a:t>
            </a:r>
            <a:r>
              <a:rPr lang="en-US"/>
              <a:t>&amp; Interaction Glyphs</a:t>
            </a:r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EAB106-00C7-834C-82F7-E1F51CE2D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68"/>
          <a:stretch/>
        </p:blipFill>
        <p:spPr>
          <a:xfrm>
            <a:off x="257628" y="2307771"/>
            <a:ext cx="8598737" cy="28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19219</TotalTime>
  <Words>233</Words>
  <Application>Microsoft Macintosh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bbn_template</vt:lpstr>
      <vt:lpstr>Quick Introduction to SBOL Visual 2.1</vt:lpstr>
      <vt:lpstr>Diagram Elements</vt:lpstr>
      <vt:lpstr>Flexibility of Style</vt:lpstr>
      <vt:lpstr>Complex Example Diagram</vt:lpstr>
      <vt:lpstr>Nucleic Acid Glyphs</vt:lpstr>
      <vt:lpstr>Molecular Species &amp; Interaction Glyphs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134</cp:revision>
  <dcterms:created xsi:type="dcterms:W3CDTF">2014-09-25T19:50:53Z</dcterms:created>
  <dcterms:modified xsi:type="dcterms:W3CDTF">2020-11-03T15:43:14Z</dcterms:modified>
</cp:coreProperties>
</file>