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3" r:id="rId2"/>
    <p:sldId id="257" r:id="rId3"/>
    <p:sldId id="350" r:id="rId4"/>
    <p:sldId id="348" r:id="rId5"/>
    <p:sldId id="349" r:id="rId6"/>
    <p:sldId id="357" r:id="rId7"/>
    <p:sldId id="351" r:id="rId8"/>
    <p:sldId id="359" r:id="rId9"/>
    <p:sldId id="358" r:id="rId10"/>
    <p:sldId id="361" r:id="rId11"/>
    <p:sldId id="360" r:id="rId12"/>
    <p:sldId id="362" r:id="rId13"/>
    <p:sldId id="35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CC4C-FAA7-AC45-8FD1-1A5D1E98DD25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053E4-D391-D442-A148-BFA2631C1500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B455B-CB08-CB44-94A2-E0E1AAE53D03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FFC-4F79-BF48-85DE-30A3DC22A95F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E67E5-02A1-DA40-A385-9A7A6F0F4A16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4390-33B9-5F4D-B13D-D28252CE5B94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48B-8C2F-1A47-AA18-DF9ED05E8DE2}" type="datetime1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0EE6-B95D-EA41-AF33-2A7518575B93}" type="datetime1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556CF-9E9B-0C42-BCA2-D1F8E5C7FCAA}" type="datetime1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DBE65-6E8E-A843-92A3-1B013FB415BC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69E41-1228-1649-AE05-3AEEC09773E5}" type="datetime1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is licensed under a Creative Commons Attribution 4.0 International License.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B9D791-AB10-1145-BC0D-F545658CE146}" type="datetime1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Quick Introduction to SBOL Visual 2.3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2020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76450" y="6594845"/>
            <a:ext cx="4991100" cy="229998"/>
          </a:xfrm>
        </p:spPr>
        <p:txBody>
          <a:bodyPr/>
          <a:lstStyle/>
          <a:p>
            <a:pPr>
              <a:defRPr/>
            </a:pPr>
            <a:r>
              <a:rPr lang="en-US" i="1" dirty="0"/>
              <a:t>This work is licensed under a Creative Commons Attribution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43"/>
            <a:ext cx="9144000" cy="5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FA59B2-437F-D546-A147-DDBE121E9A4D}"/>
              </a:ext>
            </a:extLst>
          </p:cNvPr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 text and lines (including this) are annotations</a:t>
            </a:r>
          </a:p>
        </p:txBody>
      </p:sp>
    </p:spTree>
    <p:extLst>
      <p:ext uri="{BB962C8B-B14F-4D97-AF65-F5344CB8AC3E}">
        <p14:creationId xmlns:p14="http://schemas.microsoft.com/office/powerpoint/2010/main" val="52331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34B3-3A1F-C14F-8754-CEF7C573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4" y="1055645"/>
            <a:ext cx="6756933" cy="56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62AF4EB-B255-5840-A631-A546AB27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18" y="1195922"/>
            <a:ext cx="4871078" cy="52249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82E4308-EF67-FF44-9765-C35AB484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60980"/>
            <a:ext cx="3039296" cy="303929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CFC201D-C78F-8F48-ADBC-FC985F18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288951"/>
            <a:ext cx="3039296" cy="2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0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" y="1319777"/>
            <a:ext cx="863735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1296754"/>
            <a:ext cx="8966962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838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19229</TotalTime>
  <Words>254</Words>
  <Application>Microsoft Macintosh PowerPoint</Application>
  <PresentationFormat>On-screen Show (4:3)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bbn_template</vt:lpstr>
      <vt:lpstr>Quick Introduction to SBOL Visual 2.3</vt:lpstr>
      <vt:lpstr>Diagram Elements</vt:lpstr>
      <vt:lpstr>Flexibility of Style</vt:lpstr>
      <vt:lpstr>Complex Example Diagram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138</cp:revision>
  <dcterms:created xsi:type="dcterms:W3CDTF">2014-09-25T19:50:53Z</dcterms:created>
  <dcterms:modified xsi:type="dcterms:W3CDTF">2020-12-04T12:35:30Z</dcterms:modified>
</cp:coreProperties>
</file>