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F11D6-1CB6-4943-A529-E0D813727276}"/>
              </a:ext>
            </a:extLst>
          </p:cNvPr>
          <p:cNvGrpSpPr/>
          <p:nvPr/>
        </p:nvGrpSpPr>
        <p:grpSpPr>
          <a:xfrm>
            <a:off x="181819" y="4804334"/>
            <a:ext cx="5578708" cy="1573763"/>
            <a:chOff x="181819" y="4804334"/>
            <a:chExt cx="5578708" cy="1573763"/>
          </a:xfrm>
        </p:grpSpPr>
        <p:cxnSp>
          <p:nvCxnSpPr>
            <p:cNvPr id="56" name="Straight Arrow Connector 5">
              <a:extLst>
                <a:ext uri="{FF2B5EF4-FFF2-40B4-BE49-F238E27FC236}">
                  <a16:creationId xmlns:a16="http://schemas.microsoft.com/office/drawing/2014/main" id="{AEB6C758-0171-E74E-B1D8-02AE4EBEE76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1988488" y="5723443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F4761A-81FA-1B42-95FA-C52956AB218E}"/>
                </a:ext>
              </a:extLst>
            </p:cNvPr>
            <p:cNvCxnSpPr/>
            <p:nvPr/>
          </p:nvCxnSpPr>
          <p:spPr>
            <a:xfrm>
              <a:off x="3332244" y="572428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B79B17B-5FF9-D349-8B83-1887DB5EC509}"/>
                </a:ext>
              </a:extLst>
            </p:cNvPr>
            <p:cNvGrpSpPr/>
            <p:nvPr/>
          </p:nvGrpSpPr>
          <p:grpSpPr>
            <a:xfrm>
              <a:off x="181819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20C626A-5866-C04A-8501-7B0AAC03A88D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A873A7C3-CE5C-B940-9427-5619543F3C5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E1C5BD4A-EC89-2F4C-A167-735B4DBFDAD9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AA786EF-36B2-4946-8FDA-DE1D6D86D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1004E82-8A37-B243-A9DA-AD5806D2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B10D48-933F-EC4E-BD6D-47E58FE6DB2D}"/>
                </a:ext>
              </a:extLst>
            </p:cNvPr>
            <p:cNvGrpSpPr/>
            <p:nvPr/>
          </p:nvGrpSpPr>
          <p:grpSpPr>
            <a:xfrm>
              <a:off x="3022951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6EC2487-6680-064B-964F-3EBD5F0DD74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C2B10EDD-2B8B-344F-A623-DD497CDC92A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5FCBF560-80ED-DD4F-8D77-935BD3EC761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2BBEE03-9FE2-7542-B551-B1C40517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F5A3CA6-D43F-6C4E-95FA-30D8FBAD5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BA7CAF-9D71-E94B-95A9-5928B668E04D}"/>
                </a:ext>
              </a:extLst>
            </p:cNvPr>
            <p:cNvGrpSpPr/>
            <p:nvPr/>
          </p:nvGrpSpPr>
          <p:grpSpPr>
            <a:xfrm>
              <a:off x="2587951" y="4804334"/>
              <a:ext cx="267544" cy="622653"/>
              <a:chOff x="4688157" y="4778363"/>
              <a:chExt cx="267544" cy="62265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A8F6D61-C351-8A41-8749-7040516FFA9C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B6FA43-AFF8-B14B-930F-B4AE27F78B3F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3F3843F-F411-F148-973F-C3867126F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0037BD2-00B2-A143-868E-5A1907D12369}"/>
                </a:ext>
              </a:extLst>
            </p:cNvPr>
            <p:cNvGrpSpPr/>
            <p:nvPr/>
          </p:nvGrpSpPr>
          <p:grpSpPr>
            <a:xfrm rot="16200000">
              <a:off x="2212931" y="4916719"/>
              <a:ext cx="267544" cy="622653"/>
              <a:chOff x="4688157" y="4778363"/>
              <a:chExt cx="267544" cy="62265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468352-41F3-5A4F-9B03-CCAA4F474F21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E80156-3B42-0947-B8B8-37213D06E19B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53B97B-B6E4-C645-B09C-C2B63AF621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EFDCD7-3741-634A-AF34-9E3073AA8B47}"/>
              </a:ext>
            </a:extLst>
          </p:cNvPr>
          <p:cNvGrpSpPr/>
          <p:nvPr/>
        </p:nvGrpSpPr>
        <p:grpSpPr>
          <a:xfrm>
            <a:off x="1782646" y="1310390"/>
            <a:ext cx="5578708" cy="1573763"/>
            <a:chOff x="1782646" y="1310390"/>
            <a:chExt cx="5578708" cy="1573763"/>
          </a:xfrm>
        </p:grpSpPr>
        <p:cxnSp>
          <p:nvCxnSpPr>
            <p:cNvPr id="144" name="Straight Arrow Connector 5">
              <a:extLst>
                <a:ext uri="{FF2B5EF4-FFF2-40B4-BE49-F238E27FC236}">
                  <a16:creationId xmlns:a16="http://schemas.microsoft.com/office/drawing/2014/main" id="{1DA2786E-D617-A843-83CE-A870FAE37F32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V="1">
              <a:off x="3589315" y="2229499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248697-AF46-1D4B-B1CC-B3F09F2B01A2}"/>
                </a:ext>
              </a:extLst>
            </p:cNvPr>
            <p:cNvCxnSpPr/>
            <p:nvPr/>
          </p:nvCxnSpPr>
          <p:spPr>
            <a:xfrm>
              <a:off x="4933071" y="2230344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AFE0094-42D5-644A-A25E-8E4FF8B594FC}"/>
                </a:ext>
              </a:extLst>
            </p:cNvPr>
            <p:cNvGrpSpPr/>
            <p:nvPr/>
          </p:nvGrpSpPr>
          <p:grpSpPr>
            <a:xfrm>
              <a:off x="1782646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500150F-1DDB-8342-A6C4-A3EBD5128E9B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ight Arrow 156">
                <a:extLst>
                  <a:ext uri="{FF2B5EF4-FFF2-40B4-BE49-F238E27FC236}">
                    <a16:creationId xmlns:a16="http://schemas.microsoft.com/office/drawing/2014/main" id="{C4370CF1-5859-5D4B-B385-0F145DAB1A11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F424A3BE-6F34-1740-AB1B-B236D9868F7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977A7977-BAC5-0441-9AD8-DDED92D4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111EFEB-7B75-FE44-9CDD-FF80FBDF2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8407EE-35B7-8A42-9A2E-BFFD6D1191F4}"/>
                </a:ext>
              </a:extLst>
            </p:cNvPr>
            <p:cNvGrpSpPr/>
            <p:nvPr/>
          </p:nvGrpSpPr>
          <p:grpSpPr>
            <a:xfrm>
              <a:off x="4623778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BE18964-3DC4-8341-B405-BF5DD18C15C8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860A2157-93A9-E44E-86D8-AF8A264B4AE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Chord 152">
                <a:extLst>
                  <a:ext uri="{FF2B5EF4-FFF2-40B4-BE49-F238E27FC236}">
                    <a16:creationId xmlns:a16="http://schemas.microsoft.com/office/drawing/2014/main" id="{99EFA376-F743-0248-ADFB-A9404F5CED73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A4842FF-823C-DB41-AB3A-451A5C353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9576D4CD-E895-0A48-8E5D-A990C252A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F04164-CFD1-0643-A281-A0FE44F4F48C}"/>
                </a:ext>
              </a:extLst>
            </p:cNvPr>
            <p:cNvSpPr/>
            <p:nvPr/>
          </p:nvSpPr>
          <p:spPr>
            <a:xfrm>
              <a:off x="4414066" y="131039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4758FB-A2B8-6746-BF7D-2CA130F60495}"/>
                </a:ext>
              </a:extLst>
            </p:cNvPr>
            <p:cNvCxnSpPr/>
            <p:nvPr/>
          </p:nvCxnSpPr>
          <p:spPr>
            <a:xfrm>
              <a:off x="4451492" y="193304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EB9795-0B0E-6941-AAEA-DC97DF33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761" y="159411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FDA05E3-61A5-0749-B80B-DE00E898BBE4}"/>
                </a:ext>
              </a:extLst>
            </p:cNvPr>
            <p:cNvSpPr/>
            <p:nvPr/>
          </p:nvSpPr>
          <p:spPr>
            <a:xfrm>
              <a:off x="3864097" y="1317018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2A458E7-2791-5A45-883B-46A31EF7CE25}"/>
                </a:ext>
              </a:extLst>
            </p:cNvPr>
            <p:cNvCxnSpPr/>
            <p:nvPr/>
          </p:nvCxnSpPr>
          <p:spPr>
            <a:xfrm>
              <a:off x="3901523" y="19396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CBE2CAB-6FBC-5E4E-8F6B-8CC40F058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792" y="16007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8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Extreme, but not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1873713"/>
            <a:ext cx="8416471" cy="998914"/>
            <a:chOff x="451212" y="1455600"/>
            <a:chExt cx="8416471" cy="998914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6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2A3147D-E103-2A4E-80D4-6BB9498E9299}"/>
              </a:ext>
            </a:extLst>
          </p:cNvPr>
          <p:cNvSpPr/>
          <p:nvPr/>
        </p:nvSpPr>
        <p:spPr>
          <a:xfrm>
            <a:off x="519831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6DD785-6207-1F4C-BEB2-8CBF9530861F}"/>
              </a:ext>
            </a:extLst>
          </p:cNvPr>
          <p:cNvCxnSpPr/>
          <p:nvPr/>
        </p:nvCxnSpPr>
        <p:spPr>
          <a:xfrm>
            <a:off x="523574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07164D-7724-8443-A41E-E6E47BBAC812}"/>
              </a:ext>
            </a:extLst>
          </p:cNvPr>
          <p:cNvCxnSpPr>
            <a:cxnSpLocks/>
          </p:cNvCxnSpPr>
          <p:nvPr/>
        </p:nvCxnSpPr>
        <p:spPr>
          <a:xfrm flipV="1">
            <a:off x="533201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D2221C-BC0C-EF40-9044-61CC0F8B8D45}"/>
              </a:ext>
            </a:extLst>
          </p:cNvPr>
          <p:cNvSpPr/>
          <p:nvPr/>
        </p:nvSpPr>
        <p:spPr>
          <a:xfrm>
            <a:off x="339006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95AC5C-F270-2141-8658-D9E42D8E70FB}"/>
              </a:ext>
            </a:extLst>
          </p:cNvPr>
          <p:cNvCxnSpPr/>
          <p:nvPr/>
        </p:nvCxnSpPr>
        <p:spPr>
          <a:xfrm>
            <a:off x="342749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D46844-9465-8249-B512-C3C15A26E756}"/>
              </a:ext>
            </a:extLst>
          </p:cNvPr>
          <p:cNvCxnSpPr>
            <a:cxnSpLocks/>
          </p:cNvCxnSpPr>
          <p:nvPr/>
        </p:nvCxnSpPr>
        <p:spPr>
          <a:xfrm flipV="1">
            <a:off x="352376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C88490B-BDA7-9F47-A0A7-181A9195AB94}"/>
              </a:ext>
            </a:extLst>
          </p:cNvPr>
          <p:cNvSpPr/>
          <p:nvPr/>
        </p:nvSpPr>
        <p:spPr>
          <a:xfrm>
            <a:off x="5708528" y="1292755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4DD3D-AEAA-5F43-BEE0-D7925BF9AF4E}"/>
              </a:ext>
            </a:extLst>
          </p:cNvPr>
          <p:cNvCxnSpPr/>
          <p:nvPr/>
        </p:nvCxnSpPr>
        <p:spPr>
          <a:xfrm>
            <a:off x="5745954" y="19154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AD5AD2-320E-FF4F-9FB1-0632B1DD8281}"/>
              </a:ext>
            </a:extLst>
          </p:cNvPr>
          <p:cNvCxnSpPr>
            <a:cxnSpLocks/>
          </p:cNvCxnSpPr>
          <p:nvPr/>
        </p:nvCxnSpPr>
        <p:spPr>
          <a:xfrm flipV="1">
            <a:off x="5842223" y="1576483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AEB6C758-0171-E74E-B1D8-02AE4EBEE76C}"/>
              </a:ext>
            </a:extLst>
          </p:cNvPr>
          <p:cNvCxnSpPr>
            <a:cxnSpLocks/>
            <a:endCxn id="68" idx="0"/>
          </p:cNvCxnSpPr>
          <p:nvPr/>
        </p:nvCxnSpPr>
        <p:spPr>
          <a:xfrm flipV="1">
            <a:off x="1988488" y="572344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4761A-81FA-1B42-95FA-C52956AB218E}"/>
              </a:ext>
            </a:extLst>
          </p:cNvPr>
          <p:cNvCxnSpPr/>
          <p:nvPr/>
        </p:nvCxnSpPr>
        <p:spPr>
          <a:xfrm>
            <a:off x="3332244" y="572428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9B17B-5FF9-D349-8B83-1887DB5EC509}"/>
              </a:ext>
            </a:extLst>
          </p:cNvPr>
          <p:cNvGrpSpPr/>
          <p:nvPr/>
        </p:nvGrpSpPr>
        <p:grpSpPr>
          <a:xfrm>
            <a:off x="181819" y="5723443"/>
            <a:ext cx="2737576" cy="654654"/>
            <a:chOff x="2569133" y="413397"/>
            <a:chExt cx="4196538" cy="100354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20C626A-5866-C04A-8501-7B0AAC03A88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A873A7C3-CE5C-B940-9427-5619543F3C5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E1C5BD4A-EC89-2F4C-A167-735B4DBFDAD9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A786EF-36B2-4946-8FDA-DE1D6D86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1004E82-8A37-B243-A9DA-AD5806D2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B10D48-933F-EC4E-BD6D-47E58FE6DB2D}"/>
              </a:ext>
            </a:extLst>
          </p:cNvPr>
          <p:cNvGrpSpPr/>
          <p:nvPr/>
        </p:nvGrpSpPr>
        <p:grpSpPr>
          <a:xfrm>
            <a:off x="3022951" y="5723443"/>
            <a:ext cx="2737576" cy="654654"/>
            <a:chOff x="2569133" y="413397"/>
            <a:chExt cx="4196538" cy="10035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EC2487-6680-064B-964F-3EBD5F0DD74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C2B10EDD-2B8B-344F-A623-DD497CDC92A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5FCBF560-80ED-DD4F-8D77-935BD3EC761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BBEE03-9FE2-7542-B551-B1C40517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F5A3CA6-D43F-6C4E-95FA-30D8FBAD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A7CAF-9D71-E94B-95A9-5928B668E04D}"/>
              </a:ext>
            </a:extLst>
          </p:cNvPr>
          <p:cNvGrpSpPr/>
          <p:nvPr/>
        </p:nvGrpSpPr>
        <p:grpSpPr>
          <a:xfrm>
            <a:off x="2587951" y="4804334"/>
            <a:ext cx="267544" cy="622653"/>
            <a:chOff x="4688157" y="4778363"/>
            <a:chExt cx="267544" cy="6226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F6D61-C351-8A41-8749-7040516FFA9C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B6FA43-AFF8-B14B-930F-B4AE27F78B3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F3843F-F411-F148-973F-C3867126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37BD2-00B2-A143-868E-5A1907D12369}"/>
              </a:ext>
            </a:extLst>
          </p:cNvPr>
          <p:cNvGrpSpPr/>
          <p:nvPr/>
        </p:nvGrpSpPr>
        <p:grpSpPr>
          <a:xfrm rot="16200000">
            <a:off x="2212931" y="4916719"/>
            <a:ext cx="267544" cy="622653"/>
            <a:chOff x="4688157" y="4778363"/>
            <a:chExt cx="267544" cy="62265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68352-41F3-5A4F-9B03-CCAA4F474F21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E80156-3B42-0947-B8B8-37213D06E19B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53B97B-B6E4-C645-B09C-C2B63AF6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F37DA-A3B8-4847-B98A-197F1392A027}"/>
              </a:ext>
            </a:extLst>
          </p:cNvPr>
          <p:cNvGrpSpPr/>
          <p:nvPr/>
        </p:nvGrpSpPr>
        <p:grpSpPr>
          <a:xfrm>
            <a:off x="2368568" y="4541804"/>
            <a:ext cx="267544" cy="622653"/>
            <a:chOff x="4688157" y="4778363"/>
            <a:chExt cx="267544" cy="6226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68E5F9A-7D6E-4949-A6E1-05477930C0E3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CEEE97-47CB-5D42-AB1A-97DF050DA836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A756D7-7AA3-704A-8760-D7B049201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4DF71E-77C6-8541-A7F8-17234F703195}"/>
              </a:ext>
            </a:extLst>
          </p:cNvPr>
          <p:cNvGrpSpPr/>
          <p:nvPr/>
        </p:nvGrpSpPr>
        <p:grpSpPr>
          <a:xfrm rot="16200000">
            <a:off x="1971478" y="4666959"/>
            <a:ext cx="267544" cy="622653"/>
            <a:chOff x="4688157" y="4778363"/>
            <a:chExt cx="267544" cy="6226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853AC1D-BABD-2E4D-9A60-C182435DFAD5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3C053DF-8AC8-6448-948F-2E8AFC577494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F0C1B2-C9B5-2740-AFCF-EFED30E43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59DE77-D3AE-3C47-9990-4EF861E38293}"/>
              </a:ext>
            </a:extLst>
          </p:cNvPr>
          <p:cNvGrpSpPr/>
          <p:nvPr/>
        </p:nvGrpSpPr>
        <p:grpSpPr>
          <a:xfrm>
            <a:off x="2132850" y="4294064"/>
            <a:ext cx="267544" cy="622653"/>
            <a:chOff x="4688157" y="4778363"/>
            <a:chExt cx="267544" cy="62265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2C5B4F-751F-034D-B6D8-134CE20CA7D7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0144EE-4AFE-B341-B885-C6DC1D14CC0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0BA34-E482-3641-8193-A0E35B725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24619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4557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a-b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1225718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45664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455795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3711280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3482330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371212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3711280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371359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c-e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1159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2084" y="1720607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53" y="2902147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2632449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2274210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2316411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2832960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2741184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70662" y="1680340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89" y="2727099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2241552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96076" y="2272867"/>
            <a:ext cx="1268613" cy="865644"/>
            <a:chOff x="6048546" y="4234189"/>
            <a:chExt cx="1268613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4" idx="3"/>
              <a:endCxn id="142" idx="6"/>
            </p:cNvCxnSpPr>
            <p:nvPr/>
          </p:nvCxnSpPr>
          <p:spPr>
            <a:xfrm flipH="1" flipV="1">
              <a:off x="6772282" y="4667684"/>
              <a:ext cx="544877" cy="10885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2631729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C989062-7B01-B54E-8C54-472A69F5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86542" y="4206444"/>
            <a:ext cx="951389" cy="9513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712E101-E190-FC40-9C1E-ACE43F11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11" y="5387984"/>
            <a:ext cx="881743" cy="881743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7AE580F-3A7F-F242-9546-8911B293EEE6}"/>
              </a:ext>
            </a:extLst>
          </p:cNvPr>
          <p:cNvSpPr/>
          <p:nvPr/>
        </p:nvSpPr>
        <p:spPr>
          <a:xfrm>
            <a:off x="4896954" y="5118286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321ACD-8472-1448-A49E-D85D2FE7D7F4}"/>
              </a:ext>
            </a:extLst>
          </p:cNvPr>
          <p:cNvGrpSpPr/>
          <p:nvPr/>
        </p:nvGrpSpPr>
        <p:grpSpPr>
          <a:xfrm>
            <a:off x="5712517" y="4760047"/>
            <a:ext cx="951389" cy="951389"/>
            <a:chOff x="3677842" y="4194807"/>
            <a:chExt cx="951389" cy="95138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E6F01EC-5994-E648-B5CD-7FD3BD700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36F2B5-BBE2-3A4C-A83F-95DA689EC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9E4E45-9718-074B-8E34-E630918DD92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08131" y="4802248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B44F78-B47B-3C4C-BD92-C93D7D6D67B6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4408131" y="5318797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32C0A9-38C3-5A4E-97EC-C55A697A8216}"/>
              </a:ext>
            </a:extLst>
          </p:cNvPr>
          <p:cNvCxnSpPr>
            <a:cxnSpLocks/>
            <a:stCxn id="76" idx="1"/>
            <a:endCxn id="73" idx="6"/>
          </p:cNvCxnSpPr>
          <p:nvPr/>
        </p:nvCxnSpPr>
        <p:spPr>
          <a:xfrm flipH="1">
            <a:off x="5131867" y="5227021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25854C-3B5E-AB4B-B56D-41E7868252B7}"/>
              </a:ext>
            </a:extLst>
          </p:cNvPr>
          <p:cNvCxnSpPr/>
          <p:nvPr/>
        </p:nvCxnSpPr>
        <p:spPr>
          <a:xfrm>
            <a:off x="4927821" y="50513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40AADD-D1C9-604A-ABD1-3C88B564E1C5}"/>
              </a:ext>
            </a:extLst>
          </p:cNvPr>
          <p:cNvCxnSpPr>
            <a:cxnSpLocks/>
          </p:cNvCxnSpPr>
          <p:nvPr/>
        </p:nvCxnSpPr>
        <p:spPr>
          <a:xfrm flipV="1">
            <a:off x="5024090" y="4712416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3FB8E86-2205-1947-B760-B9E87A746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444" y="4195300"/>
            <a:ext cx="839931" cy="8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95644" y="300224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49000" y="2772164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9400" y="300308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51212" y="3002241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5712308" y="2654467"/>
            <a:ext cx="234913" cy="234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829765" y="2299306"/>
            <a:ext cx="0" cy="35516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D36C71F-8757-A140-BFAB-C610F714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95" y="1739716"/>
            <a:ext cx="881743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4e-ab-alternate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0285C1-D8C6-174E-AB05-6C665084EF09}"/>
              </a:ext>
            </a:extLst>
          </p:cNvPr>
          <p:cNvGrpSpPr/>
          <p:nvPr/>
        </p:nvGrpSpPr>
        <p:grpSpPr>
          <a:xfrm>
            <a:off x="3249434" y="3905325"/>
            <a:ext cx="5578708" cy="1573763"/>
            <a:chOff x="3249434" y="3905325"/>
            <a:chExt cx="5578708" cy="15737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A42555-9D40-5840-ACF2-486B7CD9CE78}"/>
                </a:ext>
              </a:extLst>
            </p:cNvPr>
            <p:cNvGrpSpPr/>
            <p:nvPr/>
          </p:nvGrpSpPr>
          <p:grpSpPr>
            <a:xfrm>
              <a:off x="3249434" y="3905325"/>
              <a:ext cx="5578708" cy="1573763"/>
              <a:chOff x="3249434" y="3905325"/>
              <a:chExt cx="5578708" cy="1573763"/>
            </a:xfrm>
          </p:grpSpPr>
          <p:cxnSp>
            <p:nvCxnSpPr>
              <p:cNvPr id="66" name="Straight Arrow Connector 5">
                <a:extLst>
                  <a:ext uri="{FF2B5EF4-FFF2-40B4-BE49-F238E27FC236}">
                    <a16:creationId xmlns:a16="http://schemas.microsoft.com/office/drawing/2014/main" id="{1A5D0C48-FBBB-9847-A312-7FEB2C3A7817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 flipV="1">
                <a:off x="5056103" y="4824434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1C87CE1-47B8-ED49-AAAC-6CD543382B0F}"/>
                  </a:ext>
                </a:extLst>
              </p:cNvPr>
              <p:cNvCxnSpPr/>
              <p:nvPr/>
            </p:nvCxnSpPr>
            <p:spPr>
              <a:xfrm>
                <a:off x="6399859" y="4825279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AA87CFC-0B57-E547-88AF-6FB2FE2A2A89}"/>
                  </a:ext>
                </a:extLst>
              </p:cNvPr>
              <p:cNvGrpSpPr/>
              <p:nvPr/>
            </p:nvGrpSpPr>
            <p:grpSpPr>
              <a:xfrm>
                <a:off x="3249434" y="4824434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7E9C9ED-7435-B44D-901D-0207BED45EB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ight Arrow 74">
                  <a:extLst>
                    <a:ext uri="{FF2B5EF4-FFF2-40B4-BE49-F238E27FC236}">
                      <a16:creationId xmlns:a16="http://schemas.microsoft.com/office/drawing/2014/main" id="{BDF705F0-4AE4-DC47-AF01-18358E2322D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Chord 75">
                  <a:extLst>
                    <a:ext uri="{FF2B5EF4-FFF2-40B4-BE49-F238E27FC236}">
                      <a16:creationId xmlns:a16="http://schemas.microsoft.com/office/drawing/2014/main" id="{7CCE3348-9577-1C4E-9E62-4F514D613258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9698B44C-1E37-C141-AB23-3711765F5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1941A220-31CD-4948-99CD-D71F4248C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DDE1AF2-9806-7E46-BFBB-00AAEED17DAD}"/>
                  </a:ext>
                </a:extLst>
              </p:cNvPr>
              <p:cNvGrpSpPr/>
              <p:nvPr/>
            </p:nvGrpSpPr>
            <p:grpSpPr>
              <a:xfrm>
                <a:off x="6090566" y="4824434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D60FA1D-1B3C-AA49-BA54-1D501F72ABA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ight Arrow 80">
                  <a:extLst>
                    <a:ext uri="{FF2B5EF4-FFF2-40B4-BE49-F238E27FC236}">
                      <a16:creationId xmlns:a16="http://schemas.microsoft.com/office/drawing/2014/main" id="{2B940532-E581-C74E-9CE5-F7F3680AC6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Chord 81">
                  <a:extLst>
                    <a:ext uri="{FF2B5EF4-FFF2-40B4-BE49-F238E27FC236}">
                      <a16:creationId xmlns:a16="http://schemas.microsoft.com/office/drawing/2014/main" id="{6AACAC5A-D73E-9746-B87C-1A286AECB728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60D12CB5-5EDE-BE4A-9237-087769FDD2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9A1B1092-C54A-ED4F-B615-8A848BC42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D99580-F1FD-8A41-9B7A-5099649EC14D}"/>
                  </a:ext>
                </a:extLst>
              </p:cNvPr>
              <p:cNvSpPr/>
              <p:nvPr/>
            </p:nvSpPr>
            <p:spPr>
              <a:xfrm>
                <a:off x="5655566" y="3905325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4F878BF-EB4B-054F-B897-9B341D431630}"/>
                  </a:ext>
                </a:extLst>
              </p:cNvPr>
              <p:cNvCxnSpPr/>
              <p:nvPr/>
            </p:nvCxnSpPr>
            <p:spPr>
              <a:xfrm>
                <a:off x="5692992" y="4527978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51B134A-D585-5843-B4DF-D1F9B6E315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9261" y="4189053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A5E6CD-3801-E14E-9594-D0DF47C96191}"/>
                </a:ext>
              </a:extLst>
            </p:cNvPr>
            <p:cNvSpPr txBox="1"/>
            <p:nvPr/>
          </p:nvSpPr>
          <p:spPr>
            <a:xfrm>
              <a:off x="5775606" y="4117545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639A7A-7763-4D4E-9173-31BF7D08022B}"/>
                </a:ext>
              </a:extLst>
            </p:cNvPr>
            <p:cNvSpPr txBox="1"/>
            <p:nvPr/>
          </p:nvSpPr>
          <p:spPr>
            <a:xfrm>
              <a:off x="5026856" y="4256694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C230F7-7495-9745-A832-E7649A863BED}"/>
              </a:ext>
            </a:extLst>
          </p:cNvPr>
          <p:cNvGrpSpPr/>
          <p:nvPr/>
        </p:nvGrpSpPr>
        <p:grpSpPr>
          <a:xfrm>
            <a:off x="3288975" y="1510302"/>
            <a:ext cx="5578708" cy="1666229"/>
            <a:chOff x="3288975" y="1510302"/>
            <a:chExt cx="5578708" cy="166622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stCxn id="41" idx="6"/>
              <a:endCxn id="97" idx="0"/>
            </p:cNvCxnSpPr>
            <p:nvPr/>
          </p:nvCxnSpPr>
          <p:spPr>
            <a:xfrm>
              <a:off x="6077314" y="2305175"/>
              <a:ext cx="457336" cy="216702"/>
            </a:xfrm>
            <a:prstGeom prst="bentConnector2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252272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3288975" y="2521877"/>
              <a:ext cx="2737576" cy="654654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6130107" y="2521877"/>
              <a:ext cx="2737576" cy="654654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BFA907-19F1-D146-8C17-5F145C3D6AEF}"/>
                </a:ext>
              </a:extLst>
            </p:cNvPr>
            <p:cNvCxnSpPr/>
            <p:nvPr/>
          </p:nvCxnSpPr>
          <p:spPr>
            <a:xfrm>
              <a:off x="5732610" y="21167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07166F7-A8B7-974F-9C9B-DD2A93123A14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5828879" y="17778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01D4BB-511F-8345-A217-D91C581EB75D}"/>
                </a:ext>
              </a:extLst>
            </p:cNvPr>
            <p:cNvSpPr/>
            <p:nvPr/>
          </p:nvSpPr>
          <p:spPr>
            <a:xfrm>
              <a:off x="5695107" y="1510302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236B26-82F0-4C49-8638-77391EC30AD4}"/>
                </a:ext>
              </a:extLst>
            </p:cNvPr>
            <p:cNvSpPr/>
            <p:nvPr/>
          </p:nvSpPr>
          <p:spPr>
            <a:xfrm>
              <a:off x="5580962" y="2180941"/>
              <a:ext cx="496352" cy="248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5">
              <a:extLst>
                <a:ext uri="{FF2B5EF4-FFF2-40B4-BE49-F238E27FC236}">
                  <a16:creationId xmlns:a16="http://schemas.microsoft.com/office/drawing/2014/main" id="{77C0FED8-8512-324B-81F4-6A5D648F80DB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rot="5400000" flipH="1" flipV="1">
              <a:off x="5058015" y="2349433"/>
              <a:ext cx="567204" cy="478689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FA6018-5035-7445-8E68-C41245712B8B}"/>
                </a:ext>
              </a:extLst>
            </p:cNvPr>
            <p:cNvSpPr txBox="1"/>
            <p:nvPr/>
          </p:nvSpPr>
          <p:spPr>
            <a:xfrm>
              <a:off x="5808738" y="1765282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2BCDC9-49BD-4243-AE4E-0CD5559CEB6D}"/>
                </a:ext>
              </a:extLst>
            </p:cNvPr>
            <p:cNvSpPr txBox="1"/>
            <p:nvPr/>
          </p:nvSpPr>
          <p:spPr>
            <a:xfrm>
              <a:off x="6226180" y="197069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  <a:r>
                <a:rPr lang="en-US" i="1" baseline="-2500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B68E14-6FAB-0B4A-A806-0AEAE09197E3}"/>
                </a:ext>
              </a:extLst>
            </p:cNvPr>
            <p:cNvSpPr txBox="1"/>
            <p:nvPr/>
          </p:nvSpPr>
          <p:spPr>
            <a:xfrm>
              <a:off x="5689467" y="212309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endParaRPr lang="en-US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9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65D269-2ACD-9D44-A548-C07BB8678408}"/>
              </a:ext>
            </a:extLst>
          </p:cNvPr>
          <p:cNvGrpSpPr/>
          <p:nvPr/>
        </p:nvGrpSpPr>
        <p:grpSpPr>
          <a:xfrm>
            <a:off x="363764" y="3098089"/>
            <a:ext cx="8416471" cy="1573247"/>
            <a:chOff x="197324" y="1299380"/>
            <a:chExt cx="8416471" cy="157324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B555CA7-D5F7-2648-A60B-5A1996460E6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71" name="Straight Arrow Connector 5">
                <a:extLst>
                  <a:ext uri="{FF2B5EF4-FFF2-40B4-BE49-F238E27FC236}">
                    <a16:creationId xmlns:a16="http://schemas.microsoft.com/office/drawing/2014/main" id="{CD7755B5-233A-EB47-B052-D3A80288C009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5">
                <a:extLst>
                  <a:ext uri="{FF2B5EF4-FFF2-40B4-BE49-F238E27FC236}">
                    <a16:creationId xmlns:a16="http://schemas.microsoft.com/office/drawing/2014/main" id="{86CE35DD-C14C-5C44-94B7-DDD0F4F9D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40AB04-36B2-7B4A-A4E1-361A6C954FD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8254A4-1783-D94B-9F35-8B72414B8EFA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8212708-4443-4643-ABB4-77AD49CAB2C7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D945E62A-E4AE-4842-B78E-D1621182DBB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ight Arrow 103">
                    <a:extLst>
                      <a:ext uri="{FF2B5EF4-FFF2-40B4-BE49-F238E27FC236}">
                        <a16:creationId xmlns:a16="http://schemas.microsoft.com/office/drawing/2014/main" id="{2173063B-22DE-A641-BE1B-7F5DF5C9FAC6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Chord 104">
                    <a:extLst>
                      <a:ext uri="{FF2B5EF4-FFF2-40B4-BE49-F238E27FC236}">
                        <a16:creationId xmlns:a16="http://schemas.microsoft.com/office/drawing/2014/main" id="{6E18E8A1-BEDF-6C48-A3B4-99FEC480F461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B033FB47-966B-D04E-9F2B-827710845A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C2C8D30-F4BA-C044-9F34-0946218FF1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07C6EF1-D72E-5A48-9CFF-6FD7AACB3BEE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5F67806B-0185-7F4E-8F09-B362CB90FDBD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E30841D7-4D8B-FC49-8CCD-E452E714C338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hord 99">
                    <a:extLst>
                      <a:ext uri="{FF2B5EF4-FFF2-40B4-BE49-F238E27FC236}">
                        <a16:creationId xmlns:a16="http://schemas.microsoft.com/office/drawing/2014/main" id="{7D386452-C20A-FF43-945C-E76EA44502B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F5CE2FD9-B0EA-0043-97F2-D8B1BE676F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57A90F63-3779-D84C-9277-1EC1197D0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0DDD19B-8A33-0344-B08D-D3A5EF236BB9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A436051-C1E2-AE4F-918E-A2C874EC82EC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4A5A38DD-8987-5D4B-9D82-16014572444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hord 83">
                    <a:extLst>
                      <a:ext uri="{FF2B5EF4-FFF2-40B4-BE49-F238E27FC236}">
                        <a16:creationId xmlns:a16="http://schemas.microsoft.com/office/drawing/2014/main" id="{FF1A7D3C-F24C-5341-825B-9C64005A1976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4255AE73-BDFF-0A49-BB6B-8722A8D5A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597459D4-8CA2-3645-A112-4F755A43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22A461E-EF2E-B542-B6BE-BC272B86BF47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3147D-E103-2A4E-80D4-6BB9498E9299}"/>
                </a:ext>
              </a:extLst>
            </p:cNvPr>
            <p:cNvSpPr/>
            <p:nvPr/>
          </p:nvSpPr>
          <p:spPr>
            <a:xfrm>
              <a:off x="3581549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6DD785-6207-1F4C-BEB2-8CBF9530861F}"/>
                </a:ext>
              </a:extLst>
            </p:cNvPr>
            <p:cNvCxnSpPr/>
            <p:nvPr/>
          </p:nvCxnSpPr>
          <p:spPr>
            <a:xfrm>
              <a:off x="3618975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07164D-7724-8443-A41E-E6E47BBAC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244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FDD1B-9CB5-664C-99F1-9CC671446FEA}"/>
              </a:ext>
            </a:extLst>
          </p:cNvPr>
          <p:cNvGrpSpPr/>
          <p:nvPr/>
        </p:nvGrpSpPr>
        <p:grpSpPr>
          <a:xfrm>
            <a:off x="6023200" y="5220948"/>
            <a:ext cx="2737576" cy="1471952"/>
            <a:chOff x="5856760" y="3422239"/>
            <a:chExt cx="2737576" cy="147195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6B6018-B492-044E-8309-A6D70F35401D}"/>
                </a:ext>
              </a:extLst>
            </p:cNvPr>
            <p:cNvGrpSpPr/>
            <p:nvPr/>
          </p:nvGrpSpPr>
          <p:grpSpPr>
            <a:xfrm>
              <a:off x="5856760" y="3898180"/>
              <a:ext cx="2737576" cy="996011"/>
              <a:chOff x="6130108" y="1455600"/>
              <a:chExt cx="2737576" cy="996011"/>
            </a:xfrm>
          </p:grpSpPr>
          <p:cxnSp>
            <p:nvCxnSpPr>
              <p:cNvPr id="109" name="Straight Arrow Connector 5">
                <a:extLst>
                  <a:ext uri="{FF2B5EF4-FFF2-40B4-BE49-F238E27FC236}">
                    <a16:creationId xmlns:a16="http://schemas.microsoft.com/office/drawing/2014/main" id="{C8AC2283-399A-8242-8D66-DBA1BE0CCDE6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6534649" y="1537207"/>
                <a:ext cx="2" cy="2597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3CC25D1-C04B-C943-98C6-BC42478801EC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93E4A49-FDF1-134A-A46C-484F2839721A}"/>
                  </a:ext>
                </a:extLst>
              </p:cNvPr>
              <p:cNvGrpSpPr/>
              <p:nvPr/>
            </p:nvGrpSpPr>
            <p:grpSpPr>
              <a:xfrm>
                <a:off x="6130108" y="1796957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99606BA-19FB-384D-B504-03B0254D103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ight Arrow 119">
                  <a:extLst>
                    <a:ext uri="{FF2B5EF4-FFF2-40B4-BE49-F238E27FC236}">
                      <a16:creationId xmlns:a16="http://schemas.microsoft.com/office/drawing/2014/main" id="{8B7744A4-18C5-2C45-BB9C-833970B423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Chord 120">
                  <a:extLst>
                    <a:ext uri="{FF2B5EF4-FFF2-40B4-BE49-F238E27FC236}">
                      <a16:creationId xmlns:a16="http://schemas.microsoft.com/office/drawing/2014/main" id="{40031C06-AFE2-4747-9D1C-053AFAD0204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7D7B99AC-35B7-6144-AFA2-8EB3E887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FE18BD1E-D285-7A42-93E1-C766BD7A36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F7EE3164-3AA0-7848-9E57-F325EE13A319}"/>
                  </a:ext>
                </a:extLst>
              </p:cNvPr>
              <p:cNvSpPr/>
              <p:nvPr/>
            </p:nvSpPr>
            <p:spPr>
              <a:xfrm rot="10800000">
                <a:off x="6496371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F53026-1A63-9B46-A44D-86FEDE5EF74F}"/>
                </a:ext>
              </a:extLst>
            </p:cNvPr>
            <p:cNvCxnSpPr/>
            <p:nvPr/>
          </p:nvCxnSpPr>
          <p:spPr>
            <a:xfrm>
              <a:off x="6162093" y="393887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0AFB53-DCCE-9E4D-B029-19714CF3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362" y="359995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CC7A9F-4201-594C-B1AB-BE04A969774C}"/>
                </a:ext>
              </a:extLst>
            </p:cNvPr>
            <p:cNvSpPr/>
            <p:nvPr/>
          </p:nvSpPr>
          <p:spPr>
            <a:xfrm>
              <a:off x="6124667" y="3422239"/>
              <a:ext cx="267544" cy="267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284809-41AC-5844-9736-68AEDA143359}"/>
              </a:ext>
            </a:extLst>
          </p:cNvPr>
          <p:cNvSpPr txBox="1"/>
          <p:nvPr/>
        </p:nvSpPr>
        <p:spPr>
          <a:xfrm>
            <a:off x="2762520" y="26287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C67AD8-5ECE-E240-9BD9-431826604B6B}"/>
              </a:ext>
            </a:extLst>
          </p:cNvPr>
          <p:cNvGrpSpPr/>
          <p:nvPr/>
        </p:nvGrpSpPr>
        <p:grpSpPr>
          <a:xfrm>
            <a:off x="259310" y="712144"/>
            <a:ext cx="8416471" cy="1573247"/>
            <a:chOff x="197324" y="1299380"/>
            <a:chExt cx="8416471" cy="15732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272A282-85CF-7644-AEC1-39085A9C715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57" name="Straight Arrow Connector 5">
                <a:extLst>
                  <a:ext uri="{FF2B5EF4-FFF2-40B4-BE49-F238E27FC236}">
                    <a16:creationId xmlns:a16="http://schemas.microsoft.com/office/drawing/2014/main" id="{6727F7B7-8F5D-2842-8C53-E4E693547B99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">
                <a:extLst>
                  <a:ext uri="{FF2B5EF4-FFF2-40B4-BE49-F238E27FC236}">
                    <a16:creationId xmlns:a16="http://schemas.microsoft.com/office/drawing/2014/main" id="{209D7B67-3CD0-504A-A12F-88996096B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50B9CB1-92C9-D043-86AB-BB96C5F235C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6935DAD-148B-9F44-8DB3-F4E87B545B6C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A24FC7E4-D654-D94B-88E7-31480E40044C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6355D763-4B6D-E849-A06F-7FB60F39E603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Right Arrow 94">
                    <a:extLst>
                      <a:ext uri="{FF2B5EF4-FFF2-40B4-BE49-F238E27FC236}">
                        <a16:creationId xmlns:a16="http://schemas.microsoft.com/office/drawing/2014/main" id="{C0B6EFEF-37EF-8144-87E1-66AC6A039372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Chord 95">
                    <a:extLst>
                      <a:ext uri="{FF2B5EF4-FFF2-40B4-BE49-F238E27FC236}">
                        <a16:creationId xmlns:a16="http://schemas.microsoft.com/office/drawing/2014/main" id="{4C86E316-1881-484A-8BF4-7F8720E5746B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40B3036A-B609-944A-ABD6-2F740E1852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33A1255F-046B-5143-9B4D-A7E1EE6102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1816AA9-178B-D64F-9C53-586336BB36E5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793DD74D-59E5-A447-A808-FE3FB0090AD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Right Arrow 89">
                    <a:extLst>
                      <a:ext uri="{FF2B5EF4-FFF2-40B4-BE49-F238E27FC236}">
                        <a16:creationId xmlns:a16="http://schemas.microsoft.com/office/drawing/2014/main" id="{0B062176-ECF5-8E45-A7B1-0D3FF9476A3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Chord 90">
                    <a:extLst>
                      <a:ext uri="{FF2B5EF4-FFF2-40B4-BE49-F238E27FC236}">
                        <a16:creationId xmlns:a16="http://schemas.microsoft.com/office/drawing/2014/main" id="{72408A4F-080A-9E44-9568-B6AB591972EF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181B7FAA-0522-474B-A404-1550B636FA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18CB2F19-592E-2043-8B74-8A17330448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3757E4F-F0BD-9D42-A5A9-439CBD63325B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4B997451-E217-704A-8085-9A2F296538F6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ight Arrow 67">
                    <a:extLst>
                      <a:ext uri="{FF2B5EF4-FFF2-40B4-BE49-F238E27FC236}">
                        <a16:creationId xmlns:a16="http://schemas.microsoft.com/office/drawing/2014/main" id="{D7353383-7ADA-E743-B23D-2B904BF5979A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Chord 68">
                    <a:extLst>
                      <a:ext uri="{FF2B5EF4-FFF2-40B4-BE49-F238E27FC236}">
                        <a16:creationId xmlns:a16="http://schemas.microsoft.com/office/drawing/2014/main" id="{298775FF-6E94-BB49-B6CE-760580531FF4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F36CB5B1-F722-4E4B-AD1F-DED11CADA7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F4F90D6D-D179-8747-A636-031C7BEEF8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A42FC42F-997F-C24B-9476-B5B557DA70FC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9ADCE8-1E8A-4C40-9ABE-71F61DDAF251}"/>
                </a:ext>
              </a:extLst>
            </p:cNvPr>
            <p:cNvSpPr/>
            <p:nvPr/>
          </p:nvSpPr>
          <p:spPr>
            <a:xfrm>
              <a:off x="5369253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BBB165-4A55-134C-9394-7646C622394F}"/>
                </a:ext>
              </a:extLst>
            </p:cNvPr>
            <p:cNvCxnSpPr/>
            <p:nvPr/>
          </p:nvCxnSpPr>
          <p:spPr>
            <a:xfrm>
              <a:off x="5406679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225A39-8AA1-D943-927E-95002A592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948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8222</TotalTime>
  <Words>45</Words>
  <Application>Microsoft Macintosh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63</cp:revision>
  <cp:lastPrinted>2020-09-28T20:36:38Z</cp:lastPrinted>
  <dcterms:created xsi:type="dcterms:W3CDTF">2016-08-01T01:17:04Z</dcterms:created>
  <dcterms:modified xsi:type="dcterms:W3CDTF">2020-09-28T21:28:18Z</dcterms:modified>
</cp:coreProperties>
</file>