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3" r:id="rId2"/>
    <p:sldId id="257" r:id="rId3"/>
    <p:sldId id="350" r:id="rId4"/>
    <p:sldId id="348" r:id="rId5"/>
    <p:sldId id="349" r:id="rId6"/>
    <p:sldId id="357" r:id="rId7"/>
    <p:sldId id="351" r:id="rId8"/>
    <p:sldId id="359" r:id="rId9"/>
    <p:sldId id="358" r:id="rId10"/>
    <p:sldId id="361" r:id="rId11"/>
    <p:sldId id="360" r:id="rId12"/>
    <p:sldId id="362" r:id="rId13"/>
    <p:sldId id="35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://www.graphviz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Introduction to SBOL Visual 2.1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Rule 30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0903-80B6-6B47-8F0F-C512CDC9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52"/>
            <a:ext cx="91440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Pathway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EA9-2CE4-0441-B93D-B970B106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843"/>
            <a:ext cx="9144000" cy="5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Genome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19D0-A047-CC43-B533-0383E6AA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10"/>
            <a:ext cx="9144000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6FF8C63-F984-9B4A-86AB-B1F6815EA535}"/>
              </a:ext>
            </a:extLst>
          </p:cNvPr>
          <p:cNvSpPr/>
          <p:nvPr/>
        </p:nvSpPr>
        <p:spPr>
          <a:xfrm>
            <a:off x="1123615" y="3572445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A4255-EC71-574C-A8F2-80C83297C7AE}"/>
              </a:ext>
            </a:extLst>
          </p:cNvPr>
          <p:cNvSpPr/>
          <p:nvPr/>
        </p:nvSpPr>
        <p:spPr>
          <a:xfrm>
            <a:off x="6415938" y="3771096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B20450-ECD9-9C40-8786-2E2287E6B5E6}"/>
              </a:ext>
            </a:extLst>
          </p:cNvPr>
          <p:cNvCxnSpPr/>
          <p:nvPr/>
        </p:nvCxnSpPr>
        <p:spPr>
          <a:xfrm>
            <a:off x="843697" y="3658259"/>
            <a:ext cx="813605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FFA063D-261F-C143-87CE-C6B95BD56CD6}"/>
              </a:ext>
            </a:extLst>
          </p:cNvPr>
          <p:cNvSpPr/>
          <p:nvPr/>
        </p:nvSpPr>
        <p:spPr>
          <a:xfrm>
            <a:off x="2926428" y="3484876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F774EED-76E4-5E4F-A119-BD74B35B4348}"/>
              </a:ext>
            </a:extLst>
          </p:cNvPr>
          <p:cNvSpPr/>
          <p:nvPr/>
        </p:nvSpPr>
        <p:spPr>
          <a:xfrm>
            <a:off x="2064348" y="3317226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E0608C44-39F5-884A-B3C6-8154E38C1A86}"/>
              </a:ext>
            </a:extLst>
          </p:cNvPr>
          <p:cNvSpPr/>
          <p:nvPr/>
        </p:nvSpPr>
        <p:spPr>
          <a:xfrm>
            <a:off x="1139950" y="2873336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Left-Right-Up Arrow 69">
            <a:extLst>
              <a:ext uri="{FF2B5EF4-FFF2-40B4-BE49-F238E27FC236}">
                <a16:creationId xmlns:a16="http://schemas.microsoft.com/office/drawing/2014/main" id="{80667D8B-34AD-9B4F-83D8-643B24E212FE}"/>
              </a:ext>
            </a:extLst>
          </p:cNvPr>
          <p:cNvSpPr/>
          <p:nvPr/>
        </p:nvSpPr>
        <p:spPr>
          <a:xfrm rot="10800000">
            <a:off x="4196962" y="3051891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6B55FAD-F14D-C74C-A97C-50B686F461A8}"/>
              </a:ext>
            </a:extLst>
          </p:cNvPr>
          <p:cNvSpPr/>
          <p:nvPr/>
        </p:nvSpPr>
        <p:spPr>
          <a:xfrm rot="10800000">
            <a:off x="5931824" y="3492132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ord 71">
            <a:extLst>
              <a:ext uri="{FF2B5EF4-FFF2-40B4-BE49-F238E27FC236}">
                <a16:creationId xmlns:a16="http://schemas.microsoft.com/office/drawing/2014/main" id="{2B799AC6-3CDB-BF48-A5C1-E9C829B92ABC}"/>
              </a:ext>
            </a:extLst>
          </p:cNvPr>
          <p:cNvSpPr/>
          <p:nvPr/>
        </p:nvSpPr>
        <p:spPr>
          <a:xfrm rot="10800000">
            <a:off x="7211875" y="3389271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D68F9FF-68DF-BD4F-AAB0-34E8F05A0820}"/>
              </a:ext>
            </a:extLst>
          </p:cNvPr>
          <p:cNvSpPr/>
          <p:nvPr/>
        </p:nvSpPr>
        <p:spPr>
          <a:xfrm rot="10800000">
            <a:off x="7976002" y="3659782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-Right-Up Arrow 73">
            <a:extLst>
              <a:ext uri="{FF2B5EF4-FFF2-40B4-BE49-F238E27FC236}">
                <a16:creationId xmlns:a16="http://schemas.microsoft.com/office/drawing/2014/main" id="{A3EB03F8-277A-BF49-B0CC-C1BEE59AA701}"/>
              </a:ext>
            </a:extLst>
          </p:cNvPr>
          <p:cNvSpPr/>
          <p:nvPr/>
        </p:nvSpPr>
        <p:spPr>
          <a:xfrm>
            <a:off x="5103603" y="3659782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CF6C7E-EEC6-954C-8A1E-E644A5E0BC8C}"/>
              </a:ext>
            </a:extLst>
          </p:cNvPr>
          <p:cNvSpPr txBox="1"/>
          <p:nvPr/>
        </p:nvSpPr>
        <p:spPr>
          <a:xfrm>
            <a:off x="6272502" y="3488930"/>
            <a:ext cx="547106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C0D55-377F-DC41-9F2B-E8F9E250C218}"/>
              </a:ext>
            </a:extLst>
          </p:cNvPr>
          <p:cNvGrpSpPr/>
          <p:nvPr/>
        </p:nvGrpSpPr>
        <p:grpSpPr>
          <a:xfrm>
            <a:off x="32773" y="2263737"/>
            <a:ext cx="1401346" cy="1335823"/>
            <a:chOff x="32773" y="2263737"/>
            <a:chExt cx="1401346" cy="133582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5B23D0-74EA-1945-945D-D8E73F3B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4" y="2859059"/>
              <a:ext cx="276251" cy="74050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D4442-586C-7342-91CD-511CB5203282}"/>
                </a:ext>
              </a:extLst>
            </p:cNvPr>
            <p:cNvSpPr txBox="1"/>
            <p:nvPr/>
          </p:nvSpPr>
          <p:spPr>
            <a:xfrm>
              <a:off x="32773" y="2263737"/>
              <a:ext cx="140134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3A40B-8B78-2842-9D36-CBBDA8014D91}"/>
              </a:ext>
            </a:extLst>
          </p:cNvPr>
          <p:cNvGrpSpPr/>
          <p:nvPr/>
        </p:nvGrpSpPr>
        <p:grpSpPr>
          <a:xfrm>
            <a:off x="895869" y="1678560"/>
            <a:ext cx="2484821" cy="1710711"/>
            <a:chOff x="895869" y="1678560"/>
            <a:chExt cx="2484821" cy="171071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0752ED-0C6C-E24F-A952-82C538ACA854}"/>
                </a:ext>
              </a:extLst>
            </p:cNvPr>
            <p:cNvSpPr txBox="1"/>
            <p:nvPr/>
          </p:nvSpPr>
          <p:spPr>
            <a:xfrm>
              <a:off x="895869" y="1678560"/>
              <a:ext cx="2484821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9F4455-8DC2-6748-8FD0-A52E0BCD00BD}"/>
                </a:ext>
              </a:extLst>
            </p:cNvPr>
            <p:cNvCxnSpPr>
              <a:stCxn id="78" idx="2"/>
            </p:cNvCxnSpPr>
            <p:nvPr/>
          </p:nvCxnSpPr>
          <p:spPr>
            <a:xfrm flipH="1">
              <a:off x="1741154" y="2032761"/>
              <a:ext cx="397127" cy="84057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693758-9598-BB42-8249-EA7F91920D9C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2138280" y="2032761"/>
              <a:ext cx="264422" cy="11870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023814-C334-0146-9839-28185CABC6F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138280" y="2032762"/>
              <a:ext cx="1051615" cy="135650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8AB762-89FC-6C40-A659-8146A2BF0335}"/>
              </a:ext>
            </a:extLst>
          </p:cNvPr>
          <p:cNvSpPr txBox="1"/>
          <p:nvPr/>
        </p:nvSpPr>
        <p:spPr>
          <a:xfrm>
            <a:off x="1358014" y="3593643"/>
            <a:ext cx="564725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05C1D-D730-2342-AFEC-F53014832F4C}"/>
              </a:ext>
            </a:extLst>
          </p:cNvPr>
          <p:cNvGrpSpPr/>
          <p:nvPr/>
        </p:nvGrpSpPr>
        <p:grpSpPr>
          <a:xfrm>
            <a:off x="1891152" y="3655642"/>
            <a:ext cx="1298743" cy="786036"/>
            <a:chOff x="1891152" y="3655642"/>
            <a:chExt cx="1298743" cy="78603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6100D5-280F-124D-B096-0C86F8A57B12}"/>
                </a:ext>
              </a:extLst>
            </p:cNvPr>
            <p:cNvCxnSpPr/>
            <p:nvPr/>
          </p:nvCxnSpPr>
          <p:spPr>
            <a:xfrm>
              <a:off x="1891152" y="3862638"/>
              <a:ext cx="438470" cy="29231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DBD0-C27A-CF49-9153-61C815CA5FF7}"/>
                </a:ext>
              </a:extLst>
            </p:cNvPr>
            <p:cNvSpPr txBox="1"/>
            <p:nvPr/>
          </p:nvSpPr>
          <p:spPr>
            <a:xfrm>
              <a:off x="1966099" y="4087476"/>
              <a:ext cx="750527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6EA305-D74E-FB4F-A368-B55D38840D3E}"/>
                </a:ext>
              </a:extLst>
            </p:cNvPr>
            <p:cNvCxnSpPr/>
            <p:nvPr/>
          </p:nvCxnSpPr>
          <p:spPr>
            <a:xfrm flipH="1">
              <a:off x="2329623" y="3655642"/>
              <a:ext cx="860272" cy="49931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3B946-740E-6C41-9769-F53468AACC2E}"/>
              </a:ext>
            </a:extLst>
          </p:cNvPr>
          <p:cNvGrpSpPr/>
          <p:nvPr/>
        </p:nvGrpSpPr>
        <p:grpSpPr>
          <a:xfrm>
            <a:off x="5774608" y="3857313"/>
            <a:ext cx="2484575" cy="1420725"/>
            <a:chOff x="5774608" y="3857313"/>
            <a:chExt cx="2484575" cy="142072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A2DF60-1365-E841-928D-92E6AD118FA6}"/>
                </a:ext>
              </a:extLst>
            </p:cNvPr>
            <p:cNvSpPr txBox="1"/>
            <p:nvPr/>
          </p:nvSpPr>
          <p:spPr>
            <a:xfrm>
              <a:off x="5774608" y="4658185"/>
              <a:ext cx="2484575" cy="61985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93D075-0FB2-2342-9897-EA29277FE70D}"/>
                </a:ext>
              </a:extLst>
            </p:cNvPr>
            <p:cNvCxnSpPr/>
            <p:nvPr/>
          </p:nvCxnSpPr>
          <p:spPr>
            <a:xfrm>
              <a:off x="6823401" y="3857313"/>
              <a:ext cx="193844" cy="85453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76B52A-FEBB-0148-A812-836C69ABC1E1}"/>
                </a:ext>
              </a:extLst>
            </p:cNvPr>
            <p:cNvCxnSpPr/>
            <p:nvPr/>
          </p:nvCxnSpPr>
          <p:spPr>
            <a:xfrm flipH="1">
              <a:off x="7016891" y="4088977"/>
              <a:ext cx="485764" cy="62832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B65AB6-ACD4-864C-B80A-9A0B625384C0}"/>
                </a:ext>
              </a:extLst>
            </p:cNvPr>
            <p:cNvCxnSpPr/>
            <p:nvPr/>
          </p:nvCxnSpPr>
          <p:spPr>
            <a:xfrm flipH="1">
              <a:off x="7016892" y="4354046"/>
              <a:ext cx="959110" cy="36325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420B9-C3DC-3D4D-A209-254E490B50C7}"/>
              </a:ext>
            </a:extLst>
          </p:cNvPr>
          <p:cNvCxnSpPr/>
          <p:nvPr/>
        </p:nvCxnSpPr>
        <p:spPr>
          <a:xfrm>
            <a:off x="1122540" y="3785275"/>
            <a:ext cx="241714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34A56-702E-4A4D-947A-89B9B0FA2C7A}"/>
              </a:ext>
            </a:extLst>
          </p:cNvPr>
          <p:cNvGrpSpPr/>
          <p:nvPr/>
        </p:nvGrpSpPr>
        <p:grpSpPr>
          <a:xfrm>
            <a:off x="5033448" y="1978796"/>
            <a:ext cx="4022300" cy="3482797"/>
            <a:chOff x="5033448" y="1978796"/>
            <a:chExt cx="4022300" cy="34827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A0C0C6-FEFC-B34C-8849-E1E01FB8F2B7}"/>
                </a:ext>
              </a:extLst>
            </p:cNvPr>
            <p:cNvSpPr/>
            <p:nvPr/>
          </p:nvSpPr>
          <p:spPr>
            <a:xfrm>
              <a:off x="5033448" y="3171263"/>
              <a:ext cx="4022300" cy="2290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7F6021-FD02-4941-83EC-51D0236D5AA3}"/>
                </a:ext>
              </a:extLst>
            </p:cNvPr>
            <p:cNvSpPr txBox="1"/>
            <p:nvPr/>
          </p:nvSpPr>
          <p:spPr>
            <a:xfrm>
              <a:off x="7530791" y="1978796"/>
              <a:ext cx="890423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03D574-05BC-7046-A85E-A2BAF46C5E5F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7818181" y="2332998"/>
              <a:ext cx="157820" cy="78024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F0493-E159-9540-8D6F-FA810C3E8774}"/>
              </a:ext>
            </a:extLst>
          </p:cNvPr>
          <p:cNvGrpSpPr/>
          <p:nvPr/>
        </p:nvGrpSpPr>
        <p:grpSpPr>
          <a:xfrm>
            <a:off x="1605345" y="2714574"/>
            <a:ext cx="3310944" cy="2570597"/>
            <a:chOff x="1605345" y="2714574"/>
            <a:chExt cx="3310944" cy="25705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7BDA9-104A-A244-AB09-D3C34259FAB8}"/>
                </a:ext>
              </a:extLst>
            </p:cNvPr>
            <p:cNvSpPr txBox="1"/>
            <p:nvPr/>
          </p:nvSpPr>
          <p:spPr>
            <a:xfrm>
              <a:off x="3636849" y="3912177"/>
              <a:ext cx="1279440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8FBAD1-9B4E-9D48-89FD-CE2A041C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704" y="4229597"/>
              <a:ext cx="517047" cy="37599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5C73C9-19A2-504D-8A3A-4898FB4F0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951" y="2714574"/>
              <a:ext cx="92612" cy="123327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1FCA04-92E1-BA49-B5DE-CB9B756417ED}"/>
                </a:ext>
              </a:extLst>
            </p:cNvPr>
            <p:cNvSpPr txBox="1"/>
            <p:nvPr/>
          </p:nvSpPr>
          <p:spPr>
            <a:xfrm>
              <a:off x="1605345" y="4930969"/>
              <a:ext cx="1723288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295DC0-A3E2-C748-82A6-29FDD18F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86" y="4770433"/>
              <a:ext cx="528415" cy="29086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BF38A-715F-2C42-9D37-2B8504167D5C}"/>
              </a:ext>
            </a:extLst>
          </p:cNvPr>
          <p:cNvGrpSpPr/>
          <p:nvPr/>
        </p:nvGrpSpPr>
        <p:grpSpPr>
          <a:xfrm>
            <a:off x="3708941" y="1665513"/>
            <a:ext cx="3637374" cy="770062"/>
            <a:chOff x="3708941" y="1665513"/>
            <a:chExt cx="3637374" cy="77006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EA94A-1DFF-B04F-9A98-0536B98B8F9E}"/>
                </a:ext>
              </a:extLst>
            </p:cNvPr>
            <p:cNvSpPr txBox="1"/>
            <p:nvPr/>
          </p:nvSpPr>
          <p:spPr>
            <a:xfrm>
              <a:off x="4837081" y="1665513"/>
              <a:ext cx="2509234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AC5E19-A4EA-4D42-B40A-419B5B12B27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5442757" y="2019715"/>
              <a:ext cx="648941" cy="32424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FF8910-A6E8-CE43-9D89-8F9024A36F14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708941" y="2019715"/>
              <a:ext cx="2382758" cy="415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69B7F-493F-4F42-8877-1B64E3A8FAED}"/>
              </a:ext>
            </a:extLst>
          </p:cNvPr>
          <p:cNvGrpSpPr/>
          <p:nvPr/>
        </p:nvGrpSpPr>
        <p:grpSpPr>
          <a:xfrm>
            <a:off x="1255629" y="2100384"/>
            <a:ext cx="5290425" cy="3709716"/>
            <a:chOff x="1255629" y="2100384"/>
            <a:chExt cx="5290425" cy="3709716"/>
          </a:xfrm>
        </p:grpSpPr>
        <p:cxnSp>
          <p:nvCxnSpPr>
            <p:cNvPr id="54" name="Elbow Connector 51">
              <a:extLst>
                <a:ext uri="{FF2B5EF4-FFF2-40B4-BE49-F238E27FC236}">
                  <a16:creationId xmlns:a16="http://schemas.microsoft.com/office/drawing/2014/main" id="{F3E4379E-2CFD-C64B-B435-6B5A068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762" y="4861983"/>
              <a:ext cx="0" cy="398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F0650-5A90-C74D-8BC5-317DD6823EBA}"/>
                </a:ext>
              </a:extLst>
            </p:cNvPr>
            <p:cNvSpPr/>
            <p:nvPr/>
          </p:nvSpPr>
          <p:spPr>
            <a:xfrm>
              <a:off x="3815788" y="4547368"/>
              <a:ext cx="233655" cy="2339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629A95DF-30F4-C44D-B18D-6F2E1EC9EA65}"/>
                </a:ext>
              </a:extLst>
            </p:cNvPr>
            <p:cNvCxnSpPr>
              <a:stCxn id="75" idx="2"/>
            </p:cNvCxnSpPr>
            <p:nvPr/>
          </p:nvCxnSpPr>
          <p:spPr>
            <a:xfrm rot="5400000" flipH="1">
              <a:off x="3871915" y="1168992"/>
              <a:ext cx="57854" cy="5290425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1">
              <a:extLst>
                <a:ext uri="{FF2B5EF4-FFF2-40B4-BE49-F238E27FC236}">
                  <a16:creationId xmlns:a16="http://schemas.microsoft.com/office/drawing/2014/main" id="{24C7576B-230E-7040-99D4-FC22641FE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0702" y="3092143"/>
              <a:ext cx="757407" cy="226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0CAB06-809D-1043-A873-62F890B375A4}"/>
                </a:ext>
              </a:extLst>
            </p:cNvPr>
            <p:cNvGrpSpPr/>
            <p:nvPr/>
          </p:nvGrpSpPr>
          <p:grpSpPr>
            <a:xfrm>
              <a:off x="4868575" y="2397793"/>
              <a:ext cx="684839" cy="354202"/>
              <a:chOff x="6268139" y="2034316"/>
              <a:chExt cx="714093" cy="369332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6E4833E-B8DD-A344-9C78-9CE929F195C0}"/>
                  </a:ext>
                </a:extLst>
              </p:cNvPr>
              <p:cNvSpPr/>
              <p:nvPr/>
            </p:nvSpPr>
            <p:spPr>
              <a:xfrm>
                <a:off x="6268139" y="2045844"/>
                <a:ext cx="714093" cy="337457"/>
              </a:xfrm>
              <a:prstGeom prst="roundRect">
                <a:avLst>
                  <a:gd name="adj" fmla="val 4247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FFD21A-5A56-EE4E-808B-32515B17F979}"/>
                  </a:ext>
                </a:extLst>
              </p:cNvPr>
              <p:cNvSpPr/>
              <p:nvPr/>
            </p:nvSpPr>
            <p:spPr>
              <a:xfrm>
                <a:off x="6344499" y="2034316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10152C8-FDF9-484E-8B55-6D41F14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0815" y="2100384"/>
              <a:ext cx="962191" cy="962191"/>
            </a:xfrm>
            <a:prstGeom prst="rect">
              <a:avLst/>
            </a:prstGeom>
          </p:spPr>
        </p:pic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B05C1724-9E84-304D-9F5A-963848DB9DF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883005" y="2574894"/>
              <a:ext cx="991899" cy="6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67B5A4-FD8E-7C45-8731-EC00536E4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111" y="4861983"/>
              <a:ext cx="196911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510C4F-73D0-7D45-8210-E112CB30D7CD}"/>
                </a:ext>
              </a:extLst>
            </p:cNvPr>
            <p:cNvSpPr/>
            <p:nvPr/>
          </p:nvSpPr>
          <p:spPr>
            <a:xfrm>
              <a:off x="3686337" y="5455898"/>
              <a:ext cx="465443" cy="354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2A55DEA-EDA8-1D46-BAE1-FA376918E094}"/>
                </a:ext>
              </a:extLst>
            </p:cNvPr>
            <p:cNvSpPr/>
            <p:nvPr/>
          </p:nvSpPr>
          <p:spPr>
            <a:xfrm>
              <a:off x="3782605" y="5262712"/>
              <a:ext cx="287188" cy="247576"/>
            </a:xfrm>
            <a:prstGeom prst="hexagon">
              <a:avLst>
                <a:gd name="adj" fmla="val 32143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31A6240-1C9F-5946-97AA-FF0F766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FA59B2-437F-D546-A147-DDBE121E9A4D}"/>
              </a:ext>
            </a:extLst>
          </p:cNvPr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 text and lines (including this) are annotations</a:t>
            </a:r>
          </a:p>
        </p:txBody>
      </p:sp>
    </p:spTree>
    <p:extLst>
      <p:ext uri="{BB962C8B-B14F-4D97-AF65-F5344CB8AC3E}">
        <p14:creationId xmlns:p14="http://schemas.microsoft.com/office/powerpoint/2010/main" val="52331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6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&amp; Interaction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6" y="1494846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866446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6" y="149484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86644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866446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28682" y="1494846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866446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316" y="2409246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1269" y="3780846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Simple Chemical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17424" y="1493641"/>
            <a:ext cx="1710158" cy="1223382"/>
            <a:chOff x="3070486" y="1598995"/>
            <a:chExt cx="1710158" cy="12233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86" y="1600200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244" y="1598995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16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780846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00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111" y="21882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26624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206811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518951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518951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518951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518951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518951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1427" y="2212920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557347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1701" y="2182018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A0A7C-D28F-D14F-8078-0DCAA9308D4C}"/>
              </a:ext>
            </a:extLst>
          </p:cNvPr>
          <p:cNvSpPr/>
          <p:nvPr/>
        </p:nvSpPr>
        <p:spPr>
          <a:xfrm>
            <a:off x="5001934" y="3040743"/>
            <a:ext cx="200568" cy="20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13C2DAA1-CE3E-EA41-8DF9-B48AE84042EB}"/>
              </a:ext>
            </a:extLst>
          </p:cNvPr>
          <p:cNvSpPr/>
          <p:nvPr/>
        </p:nvSpPr>
        <p:spPr>
          <a:xfrm>
            <a:off x="5388429" y="3040743"/>
            <a:ext cx="232659" cy="2005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>
            <a:extLst>
              <a:ext uri="{FF2B5EF4-FFF2-40B4-BE49-F238E27FC236}">
                <a16:creationId xmlns:a16="http://schemas.microsoft.com/office/drawing/2014/main" id="{1A50F263-DC0D-FF40-8A65-77B39D350EB8}"/>
              </a:ext>
            </a:extLst>
          </p:cNvPr>
          <p:cNvSpPr/>
          <p:nvPr/>
        </p:nvSpPr>
        <p:spPr>
          <a:xfrm>
            <a:off x="5001933" y="3387951"/>
            <a:ext cx="200568" cy="191017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DF25B32-E2A3-B94A-912A-935A9EED78C9}"/>
              </a:ext>
            </a:extLst>
          </p:cNvPr>
          <p:cNvSpPr/>
          <p:nvPr/>
        </p:nvSpPr>
        <p:spPr>
          <a:xfrm>
            <a:off x="5388429" y="3383175"/>
            <a:ext cx="232659" cy="20056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1F83AC-CD89-C648-860C-EEEF7161BBD8}"/>
              </a:ext>
            </a:extLst>
          </p:cNvPr>
          <p:cNvSpPr txBox="1"/>
          <p:nvPr/>
        </p:nvSpPr>
        <p:spPr>
          <a:xfrm>
            <a:off x="4938177" y="358464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alternates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7044ACF-5FD4-9049-BC0F-8000D83DA7C3}"/>
              </a:ext>
            </a:extLst>
          </p:cNvPr>
          <p:cNvGrpSpPr/>
          <p:nvPr/>
        </p:nvGrpSpPr>
        <p:grpSpPr>
          <a:xfrm>
            <a:off x="2464730" y="5862464"/>
            <a:ext cx="513603" cy="468382"/>
            <a:chOff x="2595357" y="6109202"/>
            <a:chExt cx="513603" cy="46838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7FE708-7291-4B44-8103-D9E81874ACDB}"/>
                </a:ext>
              </a:extLst>
            </p:cNvPr>
            <p:cNvSpPr/>
            <p:nvPr/>
          </p:nvSpPr>
          <p:spPr>
            <a:xfrm>
              <a:off x="2691379" y="6230112"/>
              <a:ext cx="232658" cy="232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280948-7458-5A49-98D9-C38F8D967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357" y="645667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AE0E96-E754-6042-B768-A46E4B705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3645" y="610920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56B6A20-0106-0049-9C8A-DDC1F6276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38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1E7492-474B-B440-B98C-063368F38C8E}"/>
              </a:ext>
            </a:extLst>
          </p:cNvPr>
          <p:cNvGrpSpPr/>
          <p:nvPr/>
        </p:nvGrpSpPr>
        <p:grpSpPr>
          <a:xfrm>
            <a:off x="3654911" y="5642503"/>
            <a:ext cx="914400" cy="914400"/>
            <a:chOff x="3654911" y="5889241"/>
            <a:chExt cx="914400" cy="9144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86F9754-2F9D-9840-BFCF-5D05704C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4911" y="5889241"/>
              <a:ext cx="914400" cy="914400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9284EC-7607-9D4C-90DF-2EEBE3F6E8BF}"/>
                </a:ext>
              </a:extLst>
            </p:cNvPr>
            <p:cNvCxnSpPr/>
            <p:nvPr/>
          </p:nvCxnSpPr>
          <p:spPr>
            <a:xfrm>
              <a:off x="4210797" y="646277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26DC54-E344-814C-A9A6-D6427BB1D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085" y="611529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27428B-CEA6-4645-92DC-D0ADAD278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126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D8B96F-117B-8648-A22F-A5DE69ED7997}"/>
              </a:ext>
            </a:extLst>
          </p:cNvPr>
          <p:cNvGrpSpPr/>
          <p:nvPr/>
        </p:nvGrpSpPr>
        <p:grpSpPr>
          <a:xfrm>
            <a:off x="5238311" y="5890344"/>
            <a:ext cx="501885" cy="417678"/>
            <a:chOff x="5252825" y="6137082"/>
            <a:chExt cx="501885" cy="417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EFBDA1-6E13-3845-BCEB-EB2D1D9AA75C}"/>
                </a:ext>
              </a:extLst>
            </p:cNvPr>
            <p:cNvSpPr/>
            <p:nvPr/>
          </p:nvSpPr>
          <p:spPr>
            <a:xfrm>
              <a:off x="5388429" y="6230112"/>
              <a:ext cx="232659" cy="232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E83CCF5-790E-5748-97E6-C21CC62B8F10}"/>
                </a:ext>
              </a:extLst>
            </p:cNvPr>
            <p:cNvCxnSpPr/>
            <p:nvPr/>
          </p:nvCxnSpPr>
          <p:spPr>
            <a:xfrm>
              <a:off x="5615512" y="642879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18B8008-E5EA-884B-B9C5-A9688657C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00" y="613708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286FD1-D61E-654A-AD9A-7F7C750F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825" y="643385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FA004F0-FE60-1140-8783-AC84526CC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6599" y="614213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FF14E8-B27C-5247-9324-76D4832BBAF2}"/>
              </a:ext>
            </a:extLst>
          </p:cNvPr>
          <p:cNvSpPr txBox="1"/>
          <p:nvPr/>
        </p:nvSpPr>
        <p:spPr>
          <a:xfrm>
            <a:off x="5016447" y="645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D090BA-D530-A34D-B9AC-D37A26025235}"/>
              </a:ext>
            </a:extLst>
          </p:cNvPr>
          <p:cNvSpPr txBox="1"/>
          <p:nvPr/>
        </p:nvSpPr>
        <p:spPr>
          <a:xfrm>
            <a:off x="3568922" y="6456958"/>
            <a:ext cx="106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Dissociation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63B9A1-B438-1543-B8B1-540B3C78FCE5}"/>
              </a:ext>
            </a:extLst>
          </p:cNvPr>
          <p:cNvSpPr txBox="1"/>
          <p:nvPr/>
        </p:nvSpPr>
        <p:spPr>
          <a:xfrm>
            <a:off x="2221367" y="6456958"/>
            <a:ext cx="101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Association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B20353-D77C-CB40-8CFA-3285DA4E88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61843" y="1479664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2D3B5B0-7C8B-1D45-A51F-FD9143A24B9A}"/>
              </a:ext>
            </a:extLst>
          </p:cNvPr>
          <p:cNvSpPr txBox="1"/>
          <p:nvPr/>
        </p:nvSpPr>
        <p:spPr>
          <a:xfrm>
            <a:off x="4854648" y="240924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154370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http://visbol.org/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3C-6943-8146-AC2D-9FECA32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8D8A-352C-0446-A75A-6ED974E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" y="1319777"/>
            <a:ext cx="863735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3BC70-875E-C142-8588-E5FB2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1296754"/>
            <a:ext cx="8966962" cy="47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838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19222</TotalTime>
  <Words>296</Words>
  <Application>Microsoft Macintosh PowerPoint</Application>
  <PresentationFormat>On-screen Show (4:3)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bbn_template</vt:lpstr>
      <vt:lpstr>Quick Introduction to SBOL Visual 2.1</vt:lpstr>
      <vt:lpstr>Diagram Elements</vt:lpstr>
      <vt:lpstr>Flexibility of Style</vt:lpstr>
      <vt:lpstr>Complex Example Diagram</vt:lpstr>
      <vt:lpstr>Nucleic Acid Glyphs</vt:lpstr>
      <vt:lpstr>Molecular Species &amp; Interaction Glyphs</vt:lpstr>
      <vt:lpstr>Making SBOL Visual Diagrams</vt:lpstr>
      <vt:lpstr>Example: CRISPR Device</vt:lpstr>
      <vt:lpstr>Example: CRISPR Circuit</vt:lpstr>
      <vt:lpstr>Example: Rule 30 Circuit</vt:lpstr>
      <vt:lpstr>Example: Pathway Engineering</vt:lpstr>
      <vt:lpstr>Example: Genome Engineering</vt:lpstr>
      <vt:lpstr>http://sbolstandard.org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137</cp:revision>
  <dcterms:created xsi:type="dcterms:W3CDTF">2014-09-25T19:50:53Z</dcterms:created>
  <dcterms:modified xsi:type="dcterms:W3CDTF">2020-11-03T15:50:08Z</dcterms:modified>
</cp:coreProperties>
</file>