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D9CBC4C-11ED-4BDA-B3D0-69A6C1A6691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tableaukiller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9FD4685-9996-4C7C-B59D-80C523132A9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30.11.20 16:28:04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2" name="slide2">
            <a:extLst>
              <a:ext uri="{FF2B5EF4-FFF2-40B4-BE49-F238E27FC236}">
                <a16:creationId xmlns:a16="http://schemas.microsoft.com/office/drawing/2014/main" id="{5166BB77-9988-4246-B114-0B2D9DDC63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3" name="slide3">
            <a:extLst>
              <a:ext uri="{FF2B5EF4-FFF2-40B4-BE49-F238E27FC236}">
                <a16:creationId xmlns:a16="http://schemas.microsoft.com/office/drawing/2014/main" id="{323F78B5-6196-445E-B6F1-038494D7E2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6C86C2A1-C969-49D8-BBD4-F5A9FD1ACC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2020-11-30T15:28:30Z</dcterms:created>
  <dcterms:modified xsi:type="dcterms:W3CDTF">2020-11-30T15:28:30Z</dcterms:modified>
</cp:coreProperties>
</file>